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1.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67" r:id="rId5"/>
    <p:sldMasterId id="2147493480" r:id="rId6"/>
    <p:sldMasterId id="2147493492" r:id="rId7"/>
    <p:sldMasterId id="2147493494" r:id="rId8"/>
    <p:sldMasterId id="2147493501" r:id="rId9"/>
    <p:sldMasterId id="2147493508" r:id="rId10"/>
    <p:sldMasterId id="2147493515" r:id="rId11"/>
    <p:sldMasterId id="2147493522" r:id="rId12"/>
    <p:sldMasterId id="2147493529" r:id="rId13"/>
    <p:sldMasterId id="2147493536" r:id="rId14"/>
    <p:sldMasterId id="2147493557" r:id="rId15"/>
    <p:sldMasterId id="2147493575" r:id="rId16"/>
  </p:sldMasterIdLst>
  <p:sldIdLst>
    <p:sldId id="296" r:id="rId17"/>
    <p:sldId id="297" r:id="rId18"/>
    <p:sldId id="298" r:id="rId19"/>
    <p:sldId id="299" r:id="rId20"/>
    <p:sldId id="300" r:id="rId21"/>
    <p:sldId id="301" r:id="rId22"/>
    <p:sldId id="302" r:id="rId23"/>
    <p:sldId id="303" r:id="rId24"/>
    <p:sldId id="304" r:id="rId25"/>
    <p:sldId id="305" r:id="rId26"/>
    <p:sldId id="256" r:id="rId27"/>
    <p:sldId id="257" r:id="rId28"/>
    <p:sldId id="259" r:id="rId29"/>
    <p:sldId id="261" r:id="rId30"/>
    <p:sldId id="260" r:id="rId31"/>
    <p:sldId id="258" r:id="rId32"/>
    <p:sldId id="262" r:id="rId33"/>
    <p:sldId id="263" r:id="rId34"/>
    <p:sldId id="264" r:id="rId35"/>
    <p:sldId id="270" r:id="rId36"/>
    <p:sldId id="265" r:id="rId37"/>
    <p:sldId id="266" r:id="rId38"/>
    <p:sldId id="267" r:id="rId39"/>
    <p:sldId id="271" r:id="rId40"/>
    <p:sldId id="272" r:id="rId41"/>
    <p:sldId id="273" r:id="rId42"/>
    <p:sldId id="274" r:id="rId43"/>
    <p:sldId id="275" r:id="rId44"/>
    <p:sldId id="276" r:id="rId45"/>
    <p:sldId id="277" r:id="rId46"/>
    <p:sldId id="278" r:id="rId47"/>
    <p:sldId id="279" r:id="rId48"/>
    <p:sldId id="280" r:id="rId49"/>
    <p:sldId id="281" r:id="rId50"/>
    <p:sldId id="282" r:id="rId51"/>
    <p:sldId id="283" r:id="rId52"/>
    <p:sldId id="284" r:id="rId53"/>
    <p:sldId id="285" r:id="rId54"/>
    <p:sldId id="286" r:id="rId55"/>
    <p:sldId id="287" r:id="rId56"/>
    <p:sldId id="288" r:id="rId57"/>
    <p:sldId id="289" r:id="rId58"/>
    <p:sldId id="290" r:id="rId59"/>
    <p:sldId id="291" r:id="rId60"/>
    <p:sldId id="292" r:id="rId61"/>
    <p:sldId id="293" r:id="rId62"/>
    <p:sldId id="294" r:id="rId63"/>
    <p:sldId id="295" r:id="rId64"/>
    <p:sldId id="307" r:id="rId65"/>
    <p:sldId id="308" r:id="rId6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84" autoAdjust="0"/>
    <p:restoredTop sz="93025"/>
  </p:normalViewPr>
  <p:slideViewPr>
    <p:cSldViewPr snapToGrid="0" snapToObjects="1">
      <p:cViewPr varScale="1">
        <p:scale>
          <a:sx n="136" d="100"/>
          <a:sy n="136" d="100"/>
        </p:scale>
        <p:origin x="768" y="184"/>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4" Type="http://schemas.openxmlformats.org/officeDocument/2006/relationships/slideMaster" Target="slideMasters/slideMaster11.xml"/><Relationship Id="rId15" Type="http://schemas.openxmlformats.org/officeDocument/2006/relationships/slideMaster" Target="slideMasters/slideMaster12.xml"/><Relationship Id="rId16" Type="http://schemas.openxmlformats.org/officeDocument/2006/relationships/slideMaster" Target="slideMasters/slideMaster13.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9" Type="http://schemas.openxmlformats.org/officeDocument/2006/relationships/slideMaster" Target="slideMasters/slideMaster6.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70" Type="http://schemas.openxmlformats.org/officeDocument/2006/relationships/tableStyles" Target="tableStyles.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10" Type="http://schemas.openxmlformats.org/officeDocument/2006/relationships/slideMaster" Target="slideMasters/slideMaster7.xml"/><Relationship Id="rId11" Type="http://schemas.openxmlformats.org/officeDocument/2006/relationships/slideMaster" Target="slideMasters/slideMaster8.xml"/><Relationship Id="rId12"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v>
                </c:pt>
              </c:strCache>
            </c:strRef>
          </c:tx>
          <c:spPr>
            <a:solidFill>
              <a:srgbClr val="002060"/>
            </a:solidFill>
            <a:effectLst>
              <a:outerShdw blurRad="50800" dist="38100" dir="5400000" algn="t" rotWithShape="0">
                <a:prstClr val="black">
                  <a:alpha val="40000"/>
                </a:prstClr>
              </a:outerShdw>
            </a:effectLst>
          </c:spPr>
          <c:invertIfNegative val="0"/>
          <c:dPt>
            <c:idx val="0"/>
            <c:invertIfNegative val="0"/>
            <c:bubble3D val="0"/>
            <c:spPr>
              <a:solidFill>
                <a:schemeClr val="bg1">
                  <a:lumMod val="75000"/>
                </a:schemeClr>
              </a:solidFill>
              <a:effectLst>
                <a:outerShdw blurRad="50800" dist="38100" dir="5400000" algn="t" rotWithShape="0">
                  <a:prstClr val="black">
                    <a:alpha val="40000"/>
                  </a:prstClr>
                </a:outerShdw>
              </a:effectLst>
            </c:spPr>
            <c:extLst xmlns:c16r2="http://schemas.microsoft.com/office/drawing/2015/06/chart">
              <c:ext xmlns:c16="http://schemas.microsoft.com/office/drawing/2014/chart" uri="{C3380CC4-5D6E-409C-BE32-E72D297353CC}">
                <c16:uniqueId val="{00000000-56BE-4AC1-ADBC-4C8A4EEF0B1B}"/>
              </c:ext>
            </c:extLst>
          </c:dPt>
          <c:dPt>
            <c:idx val="1"/>
            <c:invertIfNegative val="0"/>
            <c:bubble3D val="0"/>
            <c:spPr>
              <a:solidFill>
                <a:srgbClr val="990000"/>
              </a:solidFill>
              <a:effectLst>
                <a:outerShdw blurRad="50800" dist="38100" dir="5400000" algn="t" rotWithShape="0">
                  <a:prstClr val="black">
                    <a:alpha val="40000"/>
                  </a:prstClr>
                </a:outerShdw>
              </a:effectLst>
            </c:spPr>
            <c:extLst xmlns:c16r2="http://schemas.microsoft.com/office/drawing/2015/06/chart">
              <c:ext xmlns:c16="http://schemas.microsoft.com/office/drawing/2014/chart" uri="{C3380CC4-5D6E-409C-BE32-E72D297353CC}">
                <c16:uniqueId val="{00000001-56BE-4AC1-ADBC-4C8A4EEF0B1B}"/>
              </c:ext>
            </c:extLst>
          </c:dPt>
          <c:dPt>
            <c:idx val="2"/>
            <c:invertIfNegative val="0"/>
            <c:bubble3D val="0"/>
            <c:spPr>
              <a:solidFill>
                <a:srgbClr val="FF0000"/>
              </a:solidFill>
              <a:effectLst>
                <a:outerShdw blurRad="50800" dist="38100" dir="5400000" algn="t" rotWithShape="0">
                  <a:prstClr val="black">
                    <a:alpha val="40000"/>
                  </a:prstClr>
                </a:outerShdw>
              </a:effectLst>
            </c:spPr>
            <c:extLst xmlns:c16r2="http://schemas.microsoft.com/office/drawing/2015/06/chart">
              <c:ext xmlns:c16="http://schemas.microsoft.com/office/drawing/2014/chart" uri="{C3380CC4-5D6E-409C-BE32-E72D297353CC}">
                <c16:uniqueId val="{00000002-56BE-4AC1-ADBC-4C8A4EEF0B1B}"/>
              </c:ext>
            </c:extLst>
          </c:dPt>
          <c:dPt>
            <c:idx val="3"/>
            <c:invertIfNegative val="0"/>
            <c:bubble3D val="0"/>
            <c:spPr>
              <a:solidFill>
                <a:srgbClr val="0070C0"/>
              </a:solidFill>
              <a:effectLst>
                <a:outerShdw blurRad="50800" dist="38100" dir="5400000" algn="t" rotWithShape="0">
                  <a:prstClr val="black">
                    <a:alpha val="40000"/>
                  </a:prstClr>
                </a:outerShdw>
              </a:effectLst>
            </c:spPr>
            <c:extLst xmlns:c16r2="http://schemas.microsoft.com/office/drawing/2015/06/chart">
              <c:ext xmlns:c16="http://schemas.microsoft.com/office/drawing/2014/chart" uri="{C3380CC4-5D6E-409C-BE32-E72D297353CC}">
                <c16:uniqueId val="{00000003-56BE-4AC1-ADBC-4C8A4EEF0B1B}"/>
              </c:ext>
            </c:extLst>
          </c:dPt>
          <c:dLbls>
            <c:dLbl>
              <c:idx val="0"/>
              <c:spPr/>
              <c:txPr>
                <a:bodyPr/>
                <a:lstStyle/>
                <a:p>
                  <a:pPr>
                    <a:defRPr sz="1800" b="1">
                      <a:solidFill>
                        <a:schemeClr val="tx1"/>
                      </a:solidFill>
                      <a:latin typeface="Arial" pitchFamily="34" charset="0"/>
                      <a:cs typeface="Arial" pitchFamily="34" charset="0"/>
                    </a:defRPr>
                  </a:pPr>
                  <a:endParaRPr lang="en-US"/>
                </a:p>
              </c:txPr>
              <c:dLblPos val="inEnd"/>
              <c:showLegendKey val="0"/>
              <c:showVal val="1"/>
              <c:showCatName val="0"/>
              <c:showSerName val="0"/>
              <c:showPercent val="0"/>
              <c:showBubbleSize val="0"/>
            </c:dLbl>
            <c:spPr>
              <a:noFill/>
              <a:ln>
                <a:noFill/>
              </a:ln>
              <a:effectLst/>
            </c:spPr>
            <c:txPr>
              <a:bodyPr/>
              <a:lstStyle/>
              <a:p>
                <a:pPr>
                  <a:defRPr sz="1800" b="1">
                    <a:solidFill>
                      <a:schemeClr val="bg1"/>
                    </a:solidFill>
                    <a:latin typeface="Arial" pitchFamily="34" charset="0"/>
                    <a:cs typeface="Arial" pitchFamily="34" charset="0"/>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Sheet1!$A$2:$A$6</c:f>
              <c:strCache>
                <c:ptCount val="5"/>
                <c:pt idx="0">
                  <c:v>Don't Know/NA</c:v>
                </c:pt>
                <c:pt idx="1">
                  <c:v>Strongly oppose</c:v>
                </c:pt>
                <c:pt idx="2">
                  <c:v>Somewhat oppose</c:v>
                </c:pt>
                <c:pt idx="3">
                  <c:v>Somewhat support</c:v>
                </c:pt>
                <c:pt idx="4">
                  <c:v>Strongly support</c:v>
                </c:pt>
              </c:strCache>
            </c:strRef>
          </c:cat>
          <c:val>
            <c:numRef>
              <c:f>Sheet1!$B$2:$B$6</c:f>
              <c:numCache>
                <c:formatCode>0%</c:formatCode>
                <c:ptCount val="5"/>
                <c:pt idx="0">
                  <c:v>0.06</c:v>
                </c:pt>
                <c:pt idx="1">
                  <c:v>0.1</c:v>
                </c:pt>
                <c:pt idx="2">
                  <c:v>0.1</c:v>
                </c:pt>
                <c:pt idx="3">
                  <c:v>0.34</c:v>
                </c:pt>
                <c:pt idx="4">
                  <c:v>0.4</c:v>
                </c:pt>
              </c:numCache>
            </c:numRef>
          </c:val>
          <c:extLst xmlns:c16r2="http://schemas.microsoft.com/office/drawing/2015/06/chart">
            <c:ext xmlns:c16="http://schemas.microsoft.com/office/drawing/2014/chart" uri="{C3380CC4-5D6E-409C-BE32-E72D297353CC}">
              <c16:uniqueId val="{00000004-56BE-4AC1-ADBC-4C8A4EEF0B1B}"/>
            </c:ext>
          </c:extLst>
        </c:ser>
        <c:dLbls>
          <c:showLegendKey val="0"/>
          <c:showVal val="0"/>
          <c:showCatName val="0"/>
          <c:showSerName val="0"/>
          <c:showPercent val="0"/>
          <c:showBubbleSize val="0"/>
        </c:dLbls>
        <c:gapWidth val="100"/>
        <c:axId val="-1661554768"/>
        <c:axId val="-1661683600"/>
      </c:barChart>
      <c:catAx>
        <c:axId val="-1661554768"/>
        <c:scaling>
          <c:orientation val="minMax"/>
        </c:scaling>
        <c:delete val="0"/>
        <c:axPos val="l"/>
        <c:numFmt formatCode="General" sourceLinked="0"/>
        <c:majorTickMark val="out"/>
        <c:minorTickMark val="none"/>
        <c:tickLblPos val="nextTo"/>
        <c:txPr>
          <a:bodyPr/>
          <a:lstStyle/>
          <a:p>
            <a:pPr>
              <a:defRPr sz="1600" b="1">
                <a:latin typeface="Arial" pitchFamily="34" charset="0"/>
                <a:cs typeface="Arial" pitchFamily="34" charset="0"/>
              </a:defRPr>
            </a:pPr>
            <a:endParaRPr lang="en-US"/>
          </a:p>
        </c:txPr>
        <c:crossAx val="-1661683600"/>
        <c:crosses val="autoZero"/>
        <c:auto val="1"/>
        <c:lblAlgn val="ctr"/>
        <c:lblOffset val="100"/>
        <c:noMultiLvlLbl val="0"/>
      </c:catAx>
      <c:valAx>
        <c:axId val="-1661683600"/>
        <c:scaling>
          <c:orientation val="minMax"/>
          <c:max val="0.500000000000001"/>
          <c:min val="0.0"/>
        </c:scaling>
        <c:delete val="0"/>
        <c:axPos val="b"/>
        <c:majorGridlines/>
        <c:numFmt formatCode="0%" sourceLinked="1"/>
        <c:majorTickMark val="out"/>
        <c:minorTickMark val="none"/>
        <c:tickLblPos val="nextTo"/>
        <c:txPr>
          <a:bodyPr/>
          <a:lstStyle/>
          <a:p>
            <a:pPr>
              <a:defRPr sz="1400" b="1">
                <a:latin typeface="Arial" pitchFamily="34" charset="0"/>
                <a:cs typeface="Arial" pitchFamily="34" charset="0"/>
              </a:defRPr>
            </a:pPr>
            <a:endParaRPr lang="en-US"/>
          </a:p>
        </c:txPr>
        <c:crossAx val="-16615547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747997154561288"/>
          <c:y val="0.0232738095238095"/>
          <c:w val="0.925200284543871"/>
          <c:h val="0.886454349456318"/>
        </c:manualLayout>
      </c:layout>
      <c:barChart>
        <c:barDir val="col"/>
        <c:grouping val="clustered"/>
        <c:varyColors val="0"/>
        <c:ser>
          <c:idx val="0"/>
          <c:order val="0"/>
          <c:tx>
            <c:strRef>
              <c:f>Sheet1!$B$1</c:f>
              <c:strCache>
                <c:ptCount val="1"/>
                <c:pt idx="0">
                  <c:v>Support</c:v>
                </c:pt>
              </c:strCache>
            </c:strRef>
          </c:tx>
          <c:spPr>
            <a:solidFill>
              <a:srgbClr val="002060"/>
            </a:solidFill>
            <a:effectLst>
              <a:outerShdw blurRad="50800" dist="38100" dir="10800000" algn="r" rotWithShape="0">
                <a:prstClr val="black">
                  <a:alpha val="40000"/>
                </a:prstClr>
              </a:outerShdw>
            </a:effectLst>
          </c:spPr>
          <c:invertIfNegative val="0"/>
          <c:dLbls>
            <c:spPr>
              <a:noFill/>
              <a:ln>
                <a:noFill/>
              </a:ln>
              <a:effectLst/>
            </c:spPr>
            <c:txPr>
              <a:bodyPr/>
              <a:lstStyle/>
              <a:p>
                <a:pPr>
                  <a:defRPr sz="1200" b="1">
                    <a:latin typeface="Arial" pitchFamily="34" charset="0"/>
                    <a:cs typeface="Arial"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Sheet1!$A$2:$A$3</c:f>
              <c:strCache>
                <c:ptCount val="2"/>
                <c:pt idx="0">
                  <c:v>Progressive/Liberal</c:v>
                </c:pt>
                <c:pt idx="1">
                  <c:v>Moderate/Conservative</c:v>
                </c:pt>
              </c:strCache>
            </c:strRef>
          </c:cat>
          <c:val>
            <c:numRef>
              <c:f>Sheet1!$B$2:$B$3</c:f>
              <c:numCache>
                <c:formatCode>0%</c:formatCode>
                <c:ptCount val="2"/>
                <c:pt idx="0">
                  <c:v>0.74</c:v>
                </c:pt>
                <c:pt idx="1">
                  <c:v>0.74</c:v>
                </c:pt>
              </c:numCache>
            </c:numRef>
          </c:val>
          <c:extLst xmlns:c16r2="http://schemas.microsoft.com/office/drawing/2015/06/chart">
            <c:ext xmlns:c16="http://schemas.microsoft.com/office/drawing/2014/chart" uri="{C3380CC4-5D6E-409C-BE32-E72D297353CC}">
              <c16:uniqueId val="{00000000-B26C-4A9F-B1B4-245C20D1A5A2}"/>
            </c:ext>
          </c:extLst>
        </c:ser>
        <c:ser>
          <c:idx val="1"/>
          <c:order val="1"/>
          <c:tx>
            <c:strRef>
              <c:f>Sheet1!$C$1</c:f>
              <c:strCache>
                <c:ptCount val="1"/>
                <c:pt idx="0">
                  <c:v>Oppose</c:v>
                </c:pt>
              </c:strCache>
            </c:strRef>
          </c:tx>
          <c:spPr>
            <a:solidFill>
              <a:srgbClr val="C00000"/>
            </a:solidFill>
            <a:effectLst>
              <a:outerShdw blurRad="50800" dist="38100" dir="13500000" algn="br" rotWithShape="0">
                <a:prstClr val="black">
                  <a:alpha val="40000"/>
                </a:prstClr>
              </a:outerShdw>
            </a:effectLst>
          </c:spPr>
          <c:invertIfNegative val="0"/>
          <c:dLbls>
            <c:spPr>
              <a:noFill/>
              <a:ln>
                <a:noFill/>
              </a:ln>
              <a:effectLst/>
            </c:spPr>
            <c:txPr>
              <a:bodyPr/>
              <a:lstStyle/>
              <a:p>
                <a:pPr>
                  <a:defRPr sz="1200" b="1">
                    <a:latin typeface="Arial" pitchFamily="34" charset="0"/>
                    <a:cs typeface="Arial"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Sheet1!$A$2:$A$3</c:f>
              <c:strCache>
                <c:ptCount val="2"/>
                <c:pt idx="0">
                  <c:v>Progressive/Liberal</c:v>
                </c:pt>
                <c:pt idx="1">
                  <c:v>Moderate/Conservative</c:v>
                </c:pt>
              </c:strCache>
            </c:strRef>
          </c:cat>
          <c:val>
            <c:numRef>
              <c:f>Sheet1!$C$2:$C$3</c:f>
              <c:numCache>
                <c:formatCode>0%</c:formatCode>
                <c:ptCount val="2"/>
                <c:pt idx="0">
                  <c:v>0.2</c:v>
                </c:pt>
                <c:pt idx="1">
                  <c:v>0.26</c:v>
                </c:pt>
              </c:numCache>
            </c:numRef>
          </c:val>
          <c:extLst xmlns:c16r2="http://schemas.microsoft.com/office/drawing/2015/06/chart">
            <c:ext xmlns:c16="http://schemas.microsoft.com/office/drawing/2014/chart" uri="{C3380CC4-5D6E-409C-BE32-E72D297353CC}">
              <c16:uniqueId val="{00000001-B26C-4A9F-B1B4-245C20D1A5A2}"/>
            </c:ext>
          </c:extLst>
        </c:ser>
        <c:dLbls>
          <c:showLegendKey val="0"/>
          <c:showVal val="0"/>
          <c:showCatName val="0"/>
          <c:showSerName val="0"/>
          <c:showPercent val="0"/>
          <c:showBubbleSize val="0"/>
        </c:dLbls>
        <c:gapWidth val="75"/>
        <c:overlap val="-25"/>
        <c:axId val="-1612921968"/>
        <c:axId val="-1612918672"/>
      </c:barChart>
      <c:catAx>
        <c:axId val="-1612921968"/>
        <c:scaling>
          <c:orientation val="minMax"/>
        </c:scaling>
        <c:delete val="1"/>
        <c:axPos val="b"/>
        <c:numFmt formatCode="General" sourceLinked="1"/>
        <c:majorTickMark val="out"/>
        <c:minorTickMark val="none"/>
        <c:tickLblPos val="nextTo"/>
        <c:crossAx val="-1612918672"/>
        <c:crosses val="autoZero"/>
        <c:auto val="1"/>
        <c:lblAlgn val="ctr"/>
        <c:lblOffset val="100"/>
        <c:noMultiLvlLbl val="0"/>
      </c:catAx>
      <c:valAx>
        <c:axId val="-1612918672"/>
        <c:scaling>
          <c:orientation val="minMax"/>
          <c:max val="1.0"/>
          <c:min val="0.0"/>
        </c:scaling>
        <c:delete val="0"/>
        <c:axPos val="l"/>
        <c:majorGridlines/>
        <c:numFmt formatCode="0%" sourceLinked="1"/>
        <c:majorTickMark val="out"/>
        <c:minorTickMark val="none"/>
        <c:tickLblPos val="nextTo"/>
        <c:txPr>
          <a:bodyPr/>
          <a:lstStyle/>
          <a:p>
            <a:pPr>
              <a:defRPr sz="1400" b="1">
                <a:latin typeface="Arial" pitchFamily="34" charset="0"/>
                <a:cs typeface="Arial" pitchFamily="34" charset="0"/>
              </a:defRPr>
            </a:pPr>
            <a:endParaRPr lang="en-US"/>
          </a:p>
        </c:txPr>
        <c:crossAx val="-1612921968"/>
        <c:crosses val="autoZero"/>
        <c:crossBetween val="between"/>
        <c:majorUnit val="0.1"/>
      </c:valAx>
      <c:spPr>
        <a:noFill/>
        <a:ln w="25386">
          <a:noFill/>
        </a:ln>
      </c:spPr>
    </c:plotArea>
    <c:plotVisOnly val="1"/>
    <c:dispBlanksAs val="gap"/>
    <c:showDLblsOverMax val="0"/>
  </c:chart>
  <c:txPr>
    <a:bodyPr/>
    <a:lstStyle/>
    <a:p>
      <a:pPr>
        <a:defRPr sz="1798"/>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7.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6.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pPr/>
              <a:t>1/23/18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1/23/18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p:spTree>
      <p:nvGrpSpPr>
        <p:cNvPr id="1" name=""/>
        <p:cNvGrpSpPr/>
        <p:nvPr/>
      </p:nvGrpSpPr>
      <p:grpSpPr>
        <a:xfrm>
          <a:off x="0" y="0"/>
          <a:ext cx="0" cy="0"/>
          <a:chOff x="0" y="0"/>
          <a:chExt cx="0" cy="0"/>
        </a:xfrm>
      </p:grpSpPr>
      <p:pic>
        <p:nvPicPr>
          <p:cNvPr id="3" name="Picture 13" descr="CN-logo-large-orange-only-top.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61302" y="-30163"/>
            <a:ext cx="835025" cy="49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idx="1"/>
          </p:nvPr>
        </p:nvSpPr>
        <p:spPr>
          <a:xfrm>
            <a:off x="685801" y="1674497"/>
            <a:ext cx="7765142" cy="1125140"/>
          </a:xfrm>
        </p:spPr>
        <p:txBody>
          <a:bodyPr>
            <a:noAutofit/>
          </a:bodyPr>
          <a:lstStyle>
            <a:lvl1pPr marL="0" indent="0" algn="l">
              <a:buNone/>
              <a:defRPr sz="2400">
                <a:solidFill>
                  <a:srgbClr val="000000"/>
                </a:solidFill>
              </a:defRPr>
            </a:lvl1pPr>
            <a:lvl2pPr marL="342892" indent="0">
              <a:buNone/>
              <a:defRPr sz="1350">
                <a:solidFill>
                  <a:schemeClr val="tx1">
                    <a:tint val="75000"/>
                  </a:schemeClr>
                </a:solidFill>
              </a:defRPr>
            </a:lvl2pPr>
            <a:lvl3pPr marL="685784"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9"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469756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Inspiring Sales Reps 2">
    <p:spTree>
      <p:nvGrpSpPr>
        <p:cNvPr id="1" name=""/>
        <p:cNvGrpSpPr/>
        <p:nvPr/>
      </p:nvGrpSpPr>
      <p:grpSpPr>
        <a:xfrm>
          <a:off x="0" y="0"/>
          <a:ext cx="0" cy="0"/>
          <a:chOff x="0" y="0"/>
          <a:chExt cx="0" cy="0"/>
        </a:xfrm>
      </p:grpSpPr>
      <p:sp>
        <p:nvSpPr>
          <p:cNvPr id="4" name="Rectangle 3"/>
          <p:cNvSpPr/>
          <p:nvPr userDrawn="1"/>
        </p:nvSpPr>
        <p:spPr>
          <a:xfrm>
            <a:off x="236540" y="174627"/>
            <a:ext cx="8669337" cy="47942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685800">
              <a:defRPr/>
            </a:pPr>
            <a:endParaRPr lang="en-US" sz="135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61302" y="-12699"/>
            <a:ext cx="8350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85801" y="1674497"/>
            <a:ext cx="7765142" cy="1125140"/>
          </a:xfrm>
        </p:spPr>
        <p:txBody>
          <a:bodyPr>
            <a:noAutofit/>
          </a:bodyPr>
          <a:lstStyle>
            <a:lvl1pPr marL="0" indent="0" algn="l">
              <a:buNone/>
              <a:defRPr sz="2400">
                <a:solidFill>
                  <a:srgbClr val="000000"/>
                </a:solidFill>
              </a:defRPr>
            </a:lvl1pPr>
            <a:lvl2pPr marL="342892" indent="0">
              <a:buNone/>
              <a:defRPr sz="1350">
                <a:solidFill>
                  <a:schemeClr val="tx1">
                    <a:tint val="75000"/>
                  </a:schemeClr>
                </a:solidFill>
              </a:defRPr>
            </a:lvl2pPr>
            <a:lvl3pPr marL="685784"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9"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866913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236540" y="174627"/>
            <a:ext cx="8669337" cy="47942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685800">
              <a:defRPr/>
            </a:pPr>
            <a:endParaRPr lang="en-US" sz="135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61302" y="-12699"/>
            <a:ext cx="8350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p:cNvSpPr>
            <a:spLocks noGrp="1"/>
          </p:cNvSpPr>
          <p:nvPr>
            <p:ph type="body" idx="1"/>
          </p:nvPr>
        </p:nvSpPr>
        <p:spPr bwMode="black">
          <a:xfrm>
            <a:off x="685801" y="1674497"/>
            <a:ext cx="7765142" cy="1125140"/>
          </a:xfrm>
        </p:spPr>
        <p:txBody>
          <a:bodyPr>
            <a:noAutofit/>
          </a:bodyPr>
          <a:lstStyle>
            <a:lvl1pPr marL="0" indent="0" algn="l">
              <a:buNone/>
              <a:defRPr sz="2400">
                <a:solidFill>
                  <a:srgbClr val="FFFFFF"/>
                </a:solidFill>
              </a:defRPr>
            </a:lvl1pPr>
            <a:lvl2pPr marL="342892" indent="0">
              <a:buNone/>
              <a:defRPr sz="1350">
                <a:solidFill>
                  <a:schemeClr val="tx1">
                    <a:tint val="75000"/>
                  </a:schemeClr>
                </a:solidFill>
              </a:defRPr>
            </a:lvl2pPr>
            <a:lvl3pPr marL="685784"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9"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309500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Breaker">
    <p:spTree>
      <p:nvGrpSpPr>
        <p:cNvPr id="1" name=""/>
        <p:cNvGrpSpPr/>
        <p:nvPr/>
      </p:nvGrpSpPr>
      <p:grpSpPr>
        <a:xfrm>
          <a:off x="0" y="0"/>
          <a:ext cx="0" cy="0"/>
          <a:chOff x="0" y="0"/>
          <a:chExt cx="0" cy="0"/>
        </a:xfrm>
      </p:grpSpPr>
      <p:sp>
        <p:nvSpPr>
          <p:cNvPr id="4" name="Rectangle 3"/>
          <p:cNvSpPr/>
          <p:nvPr userDrawn="1"/>
        </p:nvSpPr>
        <p:spPr>
          <a:xfrm>
            <a:off x="236540" y="174627"/>
            <a:ext cx="8669337" cy="47942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685800">
              <a:defRPr/>
            </a:pPr>
            <a:endParaRPr lang="en-US" sz="1350">
              <a:noFill/>
            </a:endParaRPr>
          </a:p>
        </p:txBody>
      </p:sp>
      <p:pic>
        <p:nvPicPr>
          <p:cNvPr id="5"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61302" y="-12699"/>
            <a:ext cx="8350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black">
          <a:xfrm>
            <a:off x="688975" y="2750345"/>
            <a:ext cx="7772400" cy="496491"/>
          </a:xfrm>
          <a:prstGeom prst="rect">
            <a:avLst/>
          </a:prstGeom>
        </p:spPr>
        <p:txBody>
          <a:bodyPr anchor="t">
            <a:noAutofit/>
          </a:bodyPr>
          <a:lstStyle>
            <a:lvl1pPr algn="l">
              <a:defRPr sz="3000" b="1" cap="none">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bwMode="black">
          <a:xfrm>
            <a:off x="685800" y="3381973"/>
            <a:ext cx="6813550" cy="1125140"/>
          </a:xfrm>
        </p:spPr>
        <p:txBody>
          <a:bodyPr>
            <a:noAutofit/>
          </a:bodyPr>
          <a:lstStyle>
            <a:lvl1pPr marL="0" indent="0" algn="l">
              <a:buNone/>
              <a:defRPr sz="1800">
                <a:solidFill>
                  <a:schemeClr val="bg1"/>
                </a:solidFill>
              </a:defRPr>
            </a:lvl1pPr>
            <a:lvl2pPr marL="342892" indent="0">
              <a:buNone/>
              <a:defRPr sz="1350">
                <a:solidFill>
                  <a:schemeClr val="tx1">
                    <a:tint val="75000"/>
                  </a:schemeClr>
                </a:solidFill>
              </a:defRPr>
            </a:lvl2pPr>
            <a:lvl3pPr marL="685784"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9"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52660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ubsection Breaker">
    <p:spTree>
      <p:nvGrpSpPr>
        <p:cNvPr id="1" name=""/>
        <p:cNvGrpSpPr/>
        <p:nvPr/>
      </p:nvGrpSpPr>
      <p:grpSpPr>
        <a:xfrm>
          <a:off x="0" y="0"/>
          <a:ext cx="0" cy="0"/>
          <a:chOff x="0" y="0"/>
          <a:chExt cx="0" cy="0"/>
        </a:xfrm>
      </p:grpSpPr>
      <p:sp>
        <p:nvSpPr>
          <p:cNvPr id="6" name="Rectangle 5"/>
          <p:cNvSpPr/>
          <p:nvPr userDrawn="1"/>
        </p:nvSpPr>
        <p:spPr>
          <a:xfrm>
            <a:off x="236540" y="174627"/>
            <a:ext cx="8669337" cy="47942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685800">
              <a:defRPr/>
            </a:pPr>
            <a:endParaRPr lang="en-US" sz="1350">
              <a:noFill/>
            </a:endParaRPr>
          </a:p>
        </p:txBody>
      </p:sp>
      <p:pic>
        <p:nvPicPr>
          <p:cNvPr id="7" name="Picture 13" descr="CN-logo-large-orange-only-top.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61302" y="-12699"/>
            <a:ext cx="8350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8975" y="2750345"/>
            <a:ext cx="7772400" cy="496491"/>
          </a:xfrm>
          <a:prstGeom prst="rect">
            <a:avLst/>
          </a:prstGeom>
        </p:spPr>
        <p:txBody>
          <a:bodyPr anchor="t">
            <a:noAutofit/>
          </a:bodyPr>
          <a:lstStyle>
            <a:lvl1pPr algn="l">
              <a:defRPr sz="3000" b="1" cap="none">
                <a:solidFill>
                  <a:srgbClr val="00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685800" y="3381973"/>
            <a:ext cx="6813550" cy="1125140"/>
          </a:xfrm>
        </p:spPr>
        <p:txBody>
          <a:bodyPr>
            <a:noAutofit/>
          </a:bodyPr>
          <a:lstStyle>
            <a:lvl1pPr marL="0" indent="0" algn="l">
              <a:buNone/>
              <a:defRPr sz="1800">
                <a:solidFill>
                  <a:srgbClr val="000000"/>
                </a:solidFill>
              </a:defRPr>
            </a:lvl1pPr>
            <a:lvl2pPr marL="342892" indent="0">
              <a:buNone/>
              <a:defRPr sz="1350">
                <a:solidFill>
                  <a:schemeClr val="tx1">
                    <a:tint val="75000"/>
                  </a:schemeClr>
                </a:solidFill>
              </a:defRPr>
            </a:lvl2pPr>
            <a:lvl3pPr marL="685784"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9"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dirty="0"/>
              <a:t>Click to edit Master text styles</a:t>
            </a:r>
          </a:p>
        </p:txBody>
      </p:sp>
      <p:sp>
        <p:nvSpPr>
          <p:cNvPr id="5" name="Text Placeholder 4"/>
          <p:cNvSpPr>
            <a:spLocks noGrp="1"/>
          </p:cNvSpPr>
          <p:nvPr>
            <p:ph type="body" sz="quarter" idx="10"/>
          </p:nvPr>
        </p:nvSpPr>
        <p:spPr>
          <a:xfrm>
            <a:off x="685801" y="2503713"/>
            <a:ext cx="3987800" cy="242207"/>
          </a:xfrm>
        </p:spPr>
        <p:txBody>
          <a:bodyPr>
            <a:noAutofit/>
          </a:bodyPr>
          <a:lstStyle>
            <a:lvl1pPr marL="0" indent="0">
              <a:buNone/>
              <a:defRPr sz="135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3642699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lue sub-section breaker">
    <p:spTree>
      <p:nvGrpSpPr>
        <p:cNvPr id="1" name=""/>
        <p:cNvGrpSpPr/>
        <p:nvPr/>
      </p:nvGrpSpPr>
      <p:grpSpPr>
        <a:xfrm>
          <a:off x="0" y="0"/>
          <a:ext cx="0" cy="0"/>
          <a:chOff x="0" y="0"/>
          <a:chExt cx="0" cy="0"/>
        </a:xfrm>
      </p:grpSpPr>
      <p:sp>
        <p:nvSpPr>
          <p:cNvPr id="7" name="Rectangle 6"/>
          <p:cNvSpPr/>
          <p:nvPr userDrawn="1"/>
        </p:nvSpPr>
        <p:spPr>
          <a:xfrm>
            <a:off x="236540" y="174627"/>
            <a:ext cx="8669337" cy="47942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685800">
              <a:defRPr/>
            </a:pPr>
            <a:endParaRPr lang="en-US" sz="1350">
              <a:noFill/>
            </a:endParaRPr>
          </a:p>
        </p:txBody>
      </p:sp>
      <p:sp>
        <p:nvSpPr>
          <p:cNvPr id="4" name="Title 1"/>
          <p:cNvSpPr>
            <a:spLocks noGrp="1"/>
          </p:cNvSpPr>
          <p:nvPr>
            <p:ph type="title"/>
          </p:nvPr>
        </p:nvSpPr>
        <p:spPr bwMode="black">
          <a:xfrm>
            <a:off x="688975" y="2750345"/>
            <a:ext cx="7772400" cy="496491"/>
          </a:xfrm>
          <a:prstGeom prst="rect">
            <a:avLst/>
          </a:prstGeom>
        </p:spPr>
        <p:txBody>
          <a:bodyPr anchor="t">
            <a:noAutofit/>
          </a:bodyPr>
          <a:lstStyle>
            <a:lvl1pPr algn="l">
              <a:defRPr sz="3000" b="1" cap="none">
                <a:solidFill>
                  <a:schemeClr val="bg1"/>
                </a:solidFill>
              </a:defRPr>
            </a:lvl1pPr>
          </a:lstStyle>
          <a:p>
            <a:r>
              <a:rPr lang="en-US"/>
              <a:t>Click to edit Master title style</a:t>
            </a:r>
            <a:endParaRPr lang="en-US" dirty="0"/>
          </a:p>
        </p:txBody>
      </p:sp>
      <p:sp>
        <p:nvSpPr>
          <p:cNvPr id="5" name="Text Placeholder 2"/>
          <p:cNvSpPr>
            <a:spLocks noGrp="1"/>
          </p:cNvSpPr>
          <p:nvPr>
            <p:ph type="body" idx="1"/>
          </p:nvPr>
        </p:nvSpPr>
        <p:spPr bwMode="black">
          <a:xfrm>
            <a:off x="685800" y="3381973"/>
            <a:ext cx="6813550" cy="1125140"/>
          </a:xfrm>
        </p:spPr>
        <p:txBody>
          <a:bodyPr>
            <a:noAutofit/>
          </a:bodyPr>
          <a:lstStyle>
            <a:lvl1pPr marL="0" indent="0" algn="l">
              <a:buNone/>
              <a:defRPr sz="1800">
                <a:solidFill>
                  <a:srgbClr val="FFFFFF"/>
                </a:solidFill>
              </a:defRPr>
            </a:lvl1pPr>
            <a:lvl2pPr marL="342892" indent="0">
              <a:buNone/>
              <a:defRPr sz="1350">
                <a:solidFill>
                  <a:schemeClr val="tx1">
                    <a:tint val="75000"/>
                  </a:schemeClr>
                </a:solidFill>
              </a:defRPr>
            </a:lvl2pPr>
            <a:lvl3pPr marL="685784"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9"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dirty="0"/>
              <a:t>Click to edit Master text styles</a:t>
            </a:r>
          </a:p>
        </p:txBody>
      </p:sp>
      <p:sp>
        <p:nvSpPr>
          <p:cNvPr id="6" name="Text Placeholder 4"/>
          <p:cNvSpPr>
            <a:spLocks noGrp="1"/>
          </p:cNvSpPr>
          <p:nvPr>
            <p:ph type="body" sz="quarter" idx="10"/>
          </p:nvPr>
        </p:nvSpPr>
        <p:spPr bwMode="black">
          <a:xfrm>
            <a:off x="685801" y="2503713"/>
            <a:ext cx="3987800" cy="242207"/>
          </a:xfrm>
        </p:spPr>
        <p:txBody>
          <a:bodyPr>
            <a:noAutofit/>
          </a:bodyPr>
          <a:lstStyle>
            <a:lvl1pPr marL="0" indent="0">
              <a:buNone/>
              <a:defRPr sz="135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478316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3"/>
          <p:cNvSpPr>
            <a:spLocks noGrp="1"/>
          </p:cNvSpPr>
          <p:nvPr>
            <p:ph type="title"/>
          </p:nvPr>
        </p:nvSpPr>
        <p:spPr>
          <a:xfrm>
            <a:off x="663894" y="582931"/>
            <a:ext cx="6155938" cy="231100"/>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17584828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213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1/23/18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146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951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024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1/23/18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398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5015DF-A4DD-4618-9DEF-7109081816E6}" type="datetimeFigureOut">
              <a:rPr lang="en-US" smtClean="0">
                <a:solidFill>
                  <a:prstClr val="black">
                    <a:tint val="75000"/>
                  </a:prstClr>
                </a:solidFill>
              </a:rPr>
              <a:pPr/>
              <a:t>1/23/18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564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5015DF-A4DD-4618-9DEF-7109081816E6}" type="datetimeFigureOut">
              <a:rPr lang="en-US" smtClean="0">
                <a:solidFill>
                  <a:prstClr val="black">
                    <a:tint val="75000"/>
                  </a:prstClr>
                </a:solidFill>
              </a:rPr>
              <a:pPr/>
              <a:t>1/23/18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334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015DF-A4DD-4618-9DEF-7109081816E6}" type="datetimeFigureOut">
              <a:rPr lang="en-US" smtClean="0">
                <a:solidFill>
                  <a:prstClr val="black">
                    <a:tint val="75000"/>
                  </a:prstClr>
                </a:solidFill>
              </a:rPr>
              <a:pPr/>
              <a:t>1/23/18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768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1/23/18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109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1/23/18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1/23/18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38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862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921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3143252" y="3273666"/>
            <a:ext cx="5314949" cy="973216"/>
          </a:xfrm>
        </p:spPr>
        <p:txBody>
          <a:bodyPr>
            <a:noAutofit/>
          </a:bodyPr>
          <a:lstStyle>
            <a:lvl1pPr marL="0" indent="0" algn="l">
              <a:buNone/>
              <a:defRPr sz="1500">
                <a:solidFill>
                  <a:schemeClr val="bg1"/>
                </a:solidFil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3143252" y="2781937"/>
            <a:ext cx="5314949" cy="355997"/>
          </a:xfrm>
          <a:prstGeom prst="rect">
            <a:avLst/>
          </a:prstGeom>
        </p:spPr>
        <p:txBody>
          <a:bodyPr>
            <a:noAutofit/>
          </a:bodyPr>
          <a:lstStyle>
            <a:lvl1pPr>
              <a:defRPr sz="21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3139973" y="4477737"/>
            <a:ext cx="3343680" cy="153888"/>
          </a:xfrm>
        </p:spPr>
        <p:txBody>
          <a:bodyPr/>
          <a:lstStyle>
            <a:lvl1pPr marL="0" indent="0">
              <a:buNone/>
              <a:defRPr sz="750"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454581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4A2172-781C-4B74-92A1-6EA41B67D3B0}" type="datetimeFigureOut">
              <a:rPr lang="en-US" smtClean="0">
                <a:solidFill>
                  <a:prstClr val="black">
                    <a:tint val="75000"/>
                  </a:prstClr>
                </a:solidFill>
              </a:rPr>
              <a:pPr/>
              <a:t>1/23/18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3E1D5D-99A3-4CFD-B089-53DE5B95C8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85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4A2172-781C-4B74-92A1-6EA41B67D3B0}" type="datetimeFigureOut">
              <a:rPr lang="en-US" smtClean="0">
                <a:solidFill>
                  <a:prstClr val="black">
                    <a:tint val="75000"/>
                  </a:prstClr>
                </a:solidFill>
              </a:rPr>
              <a:pPr/>
              <a:t>1/23/18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3E1D5D-99A3-4CFD-B089-53DE5B95C8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6747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4A2172-781C-4B74-92A1-6EA41B67D3B0}" type="datetimeFigureOut">
              <a:rPr lang="en-US" smtClean="0">
                <a:solidFill>
                  <a:prstClr val="black">
                    <a:tint val="75000"/>
                  </a:prstClr>
                </a:solidFill>
              </a:rPr>
              <a:pPr/>
              <a:t>1/23/18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3E1D5D-99A3-4CFD-B089-53DE5B95C8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0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4A2172-781C-4B74-92A1-6EA41B67D3B0}" type="datetimeFigureOut">
              <a:rPr lang="en-US" smtClean="0">
                <a:solidFill>
                  <a:prstClr val="black">
                    <a:tint val="75000"/>
                  </a:prstClr>
                </a:solidFill>
              </a:rPr>
              <a:pPr/>
              <a:t>1/23/18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3E1D5D-99A3-4CFD-B089-53DE5B95C8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318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4A2172-781C-4B74-92A1-6EA41B67D3B0}" type="datetimeFigureOut">
              <a:rPr lang="en-US" smtClean="0">
                <a:solidFill>
                  <a:prstClr val="black">
                    <a:tint val="75000"/>
                  </a:prstClr>
                </a:solidFill>
              </a:rPr>
              <a:pPr/>
              <a:t>1/23/18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3E1D5D-99A3-4CFD-B089-53DE5B95C8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589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4A2172-781C-4B74-92A1-6EA41B67D3B0}" type="datetimeFigureOut">
              <a:rPr lang="en-US" smtClean="0">
                <a:solidFill>
                  <a:prstClr val="black">
                    <a:tint val="75000"/>
                  </a:prstClr>
                </a:solidFill>
              </a:rPr>
              <a:pPr/>
              <a:t>1/23/18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3E1D5D-99A3-4CFD-B089-53DE5B95C8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01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1/23/18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A2172-781C-4B74-92A1-6EA41B67D3B0}" type="datetimeFigureOut">
              <a:rPr lang="en-US" smtClean="0">
                <a:solidFill>
                  <a:prstClr val="black">
                    <a:tint val="75000"/>
                  </a:prstClr>
                </a:solidFill>
              </a:rPr>
              <a:pPr/>
              <a:t>1/23/18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3E1D5D-99A3-4CFD-B089-53DE5B95C8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571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4A2172-781C-4B74-92A1-6EA41B67D3B0}" type="datetimeFigureOut">
              <a:rPr lang="en-US" smtClean="0">
                <a:solidFill>
                  <a:prstClr val="black">
                    <a:tint val="75000"/>
                  </a:prstClr>
                </a:solidFill>
              </a:rPr>
              <a:pPr/>
              <a:t>1/23/18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3E1D5D-99A3-4CFD-B089-53DE5B95C8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452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4A2172-781C-4B74-92A1-6EA41B67D3B0}" type="datetimeFigureOut">
              <a:rPr lang="en-US" smtClean="0">
                <a:solidFill>
                  <a:prstClr val="black">
                    <a:tint val="75000"/>
                  </a:prstClr>
                </a:solidFill>
              </a:rPr>
              <a:pPr/>
              <a:t>1/23/18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3E1D5D-99A3-4CFD-B089-53DE5B95C8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039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4A2172-781C-4B74-92A1-6EA41B67D3B0}" type="datetimeFigureOut">
              <a:rPr lang="en-US" smtClean="0">
                <a:solidFill>
                  <a:prstClr val="black">
                    <a:tint val="75000"/>
                  </a:prstClr>
                </a:solidFill>
              </a:rPr>
              <a:pPr/>
              <a:t>1/23/18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3E1D5D-99A3-4CFD-B089-53DE5B95C8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52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4A2172-781C-4B74-92A1-6EA41B67D3B0}" type="datetimeFigureOut">
              <a:rPr lang="en-US" smtClean="0">
                <a:solidFill>
                  <a:prstClr val="black">
                    <a:tint val="75000"/>
                  </a:prstClr>
                </a:solidFill>
              </a:rPr>
              <a:pPr/>
              <a:t>1/23/18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3E1D5D-99A3-4CFD-B089-53DE5B95C8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066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85800" y="1200150"/>
            <a:ext cx="7772400" cy="2343150"/>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a:effectLst>
            <a:glow rad="101600">
              <a:schemeClr val="accent1">
                <a:satMod val="175000"/>
                <a:alpha val="40000"/>
              </a:schemeClr>
            </a:glow>
          </a:effectLst>
        </p:spPr>
        <p:txBody>
          <a:bodyPr anchor="ctr"/>
          <a:lstStyle>
            <a:lvl1pPr marL="0" indent="0" algn="ctr">
              <a:spcBef>
                <a:spcPts val="0"/>
              </a:spcBef>
              <a:buNone/>
              <a:defRPr sz="2700" b="1" baseline="0">
                <a:solidFill>
                  <a:schemeClr val="bg1"/>
                </a:solidFill>
                <a:latin typeface="Arial" pitchFamily="34" charset="0"/>
                <a:cs typeface="Arial" pitchFamily="34" charset="0"/>
              </a:defRPr>
            </a:lvl1pPr>
          </a:lstStyle>
          <a:p>
            <a:pPr lvl="0"/>
            <a:endParaRPr lang="en-US" dirty="0"/>
          </a:p>
        </p:txBody>
      </p:sp>
    </p:spTree>
    <p:extLst>
      <p:ext uri="{BB962C8B-B14F-4D97-AF65-F5344CB8AC3E}">
        <p14:creationId xmlns:p14="http://schemas.microsoft.com/office/powerpoint/2010/main" val="375313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24891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685800" y="1143000"/>
            <a:ext cx="7696200" cy="3429000"/>
          </a:xfrm>
          <a:prstGeom prst="rect">
            <a:avLst/>
          </a:prstGeom>
        </p:spPr>
        <p:txBody>
          <a:bodyPr/>
          <a:lstStyle>
            <a:lvl1pPr>
              <a:buFont typeface="Arial" pitchFamily="34" charset="0"/>
              <a:buChar char="•"/>
              <a:defRPr lang="en-US" sz="1350" b="1" dirty="0" smtClean="0">
                <a:latin typeface="Arial" pitchFamily="34" charset="0"/>
                <a:cs typeface="Arial" pitchFamily="34" charset="0"/>
              </a:defRPr>
            </a:lvl1pPr>
            <a:lvl2pPr>
              <a:defRPr sz="1350" b="1">
                <a:latin typeface="Arial" pitchFamily="34" charset="0"/>
                <a:cs typeface="Arial" pitchFamily="34" charset="0"/>
              </a:defRPr>
            </a:lvl2pPr>
            <a:lvl3pPr>
              <a:defRPr lang="en-US" sz="1350" b="1" dirty="0" smtClean="0">
                <a:latin typeface="Arial" pitchFamily="34" charset="0"/>
                <a:cs typeface="Arial" pitchFamily="34" charset="0"/>
              </a:defRPr>
            </a:lvl3pPr>
            <a:lvl4pPr>
              <a:buFont typeface="Arial" pitchFamily="34" charset="0"/>
              <a:buChar char="•"/>
              <a:defRPr lang="en-US" sz="1350" b="1" dirty="0" smtClean="0">
                <a:latin typeface="Arial" pitchFamily="34" charset="0"/>
                <a:cs typeface="Arial" pitchFamily="34" charset="0"/>
              </a:defRPr>
            </a:lvl4pPr>
            <a:lvl5pPr>
              <a:buFont typeface="Arial" pitchFamily="34" charset="0"/>
              <a:buChar char="•"/>
              <a:defRPr lang="en-US" sz="1350" b="1" dirty="0" smtClean="0">
                <a:latin typeface="Arial" pitchFamily="34" charset="0"/>
                <a:cs typeface="Arial" pitchFamily="34" charset="0"/>
              </a:defRPr>
            </a:lvl5pPr>
            <a:lvl6pPr>
              <a:buFont typeface="Arial" pitchFamily="34" charset="0"/>
              <a:buChar char="•"/>
              <a:defRPr lang="en-US" sz="1350" b="1" dirty="0">
                <a:latin typeface="Arial" pitchFamily="34" charset="0"/>
                <a:cs typeface="Arial"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4"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1457354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4800" y="1200150"/>
            <a:ext cx="8534400" cy="548640"/>
          </a:xfrm>
          <a:prstGeom prst="rect">
            <a:avLst/>
          </a:prstGeom>
          <a:solidFill>
            <a:schemeClr val="bg1">
              <a:lumMod val="95000"/>
            </a:schemeClr>
          </a:solidFill>
          <a:ln>
            <a:solidFill>
              <a:schemeClr val="tx1"/>
            </a:solidFill>
          </a:ln>
        </p:spPr>
        <p:txBody>
          <a:bodyPr anchor="ctr">
            <a:normAutofit/>
          </a:bodyPr>
          <a:lstStyle>
            <a:lvl1pPr marL="0" indent="0" algn="ctr">
              <a:spcBef>
                <a:spcPts val="0"/>
              </a:spcBef>
              <a:buNone/>
              <a:defRPr sz="1200" i="1" baseline="0">
                <a:latin typeface="Arial" pitchFamily="34" charset="0"/>
                <a:cs typeface="Arial" pitchFamily="34" charset="0"/>
              </a:defRPr>
            </a:lvl1pPr>
          </a:lstStyle>
          <a:p>
            <a:pPr lvl="0"/>
            <a:r>
              <a:rPr lang="en-US" dirty="0"/>
              <a:t>Click to edit Master text styles</a:t>
            </a:r>
          </a:p>
        </p:txBody>
      </p:sp>
      <p:sp>
        <p:nvSpPr>
          <p:cNvPr id="4"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3857420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ssages tex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4800" y="1273217"/>
            <a:ext cx="8534400" cy="548640"/>
          </a:xfrm>
          <a:prstGeom prst="rect">
            <a:avLst/>
          </a:prstGeom>
          <a:solidFill>
            <a:schemeClr val="bg1">
              <a:lumMod val="95000"/>
            </a:schemeClr>
          </a:solidFill>
          <a:ln>
            <a:solidFill>
              <a:schemeClr val="tx1"/>
            </a:solidFill>
          </a:ln>
        </p:spPr>
        <p:txBody>
          <a:bodyPr anchor="ctr">
            <a:normAutofit/>
          </a:bodyPr>
          <a:lstStyle>
            <a:lvl1pPr marL="0" indent="0" algn="ctr">
              <a:spcBef>
                <a:spcPts val="0"/>
              </a:spcBef>
              <a:buNone/>
              <a:defRPr sz="1200" i="1" baseline="0">
                <a:latin typeface="Arial" pitchFamily="34" charset="0"/>
                <a:cs typeface="Arial" pitchFamily="34" charset="0"/>
              </a:defRPr>
            </a:lvl1pPr>
          </a:lstStyle>
          <a:p>
            <a:pPr lvl="0"/>
            <a:r>
              <a:rPr lang="en-US" dirty="0"/>
              <a:t>Click to edit Master text styles</a:t>
            </a:r>
          </a:p>
        </p:txBody>
      </p:sp>
      <p:sp>
        <p:nvSpPr>
          <p:cNvPr id="4" name="Text Placeholder 9"/>
          <p:cNvSpPr>
            <a:spLocks noGrp="1"/>
          </p:cNvSpPr>
          <p:nvPr>
            <p:ph type="body" sz="quarter" idx="11"/>
          </p:nvPr>
        </p:nvSpPr>
        <p:spPr>
          <a:xfrm>
            <a:off x="685800" y="1920240"/>
            <a:ext cx="7696200" cy="3223260"/>
          </a:xfrm>
          <a:prstGeom prst="rect">
            <a:avLst/>
          </a:prstGeom>
        </p:spPr>
        <p:txBody>
          <a:bodyPr/>
          <a:lstStyle>
            <a:lvl1pPr>
              <a:buFont typeface="Arial" pitchFamily="34" charset="0"/>
              <a:buChar char="•"/>
              <a:defRPr lang="en-US" sz="1350" b="1" dirty="0" smtClean="0">
                <a:latin typeface="Arial" pitchFamily="34" charset="0"/>
                <a:cs typeface="Arial" pitchFamily="34" charset="0"/>
              </a:defRPr>
            </a:lvl1pPr>
            <a:lvl2pPr>
              <a:defRPr sz="1350" b="1">
                <a:latin typeface="Arial" pitchFamily="34" charset="0"/>
                <a:cs typeface="Arial" pitchFamily="34" charset="0"/>
              </a:defRPr>
            </a:lvl2pPr>
            <a:lvl3pPr>
              <a:defRPr lang="en-US" sz="1350" b="1" dirty="0" smtClean="0">
                <a:latin typeface="Arial" pitchFamily="34" charset="0"/>
                <a:cs typeface="Arial" pitchFamily="34" charset="0"/>
              </a:defRPr>
            </a:lvl3pPr>
            <a:lvl4pPr>
              <a:buFont typeface="Arial" pitchFamily="34" charset="0"/>
              <a:buChar char="•"/>
              <a:defRPr lang="en-US" sz="1350" b="1" dirty="0" smtClean="0">
                <a:latin typeface="Arial" pitchFamily="34" charset="0"/>
                <a:cs typeface="Arial" pitchFamily="34" charset="0"/>
              </a:defRPr>
            </a:lvl4pPr>
            <a:lvl5pPr>
              <a:buFont typeface="Arial" pitchFamily="34" charset="0"/>
              <a:buChar char="•"/>
              <a:defRPr lang="en-US" sz="1350" b="1" dirty="0" smtClean="0">
                <a:latin typeface="Arial" pitchFamily="34" charset="0"/>
                <a:cs typeface="Arial" pitchFamily="34" charset="0"/>
              </a:defRPr>
            </a:lvl5pPr>
            <a:lvl6pPr>
              <a:buFont typeface="Arial" pitchFamily="34" charset="0"/>
              <a:buChar char="•"/>
              <a:defRPr lang="en-US" sz="1350" b="1" dirty="0">
                <a:latin typeface="Arial" pitchFamily="34" charset="0"/>
                <a:cs typeface="Arial"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5"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333520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t>1/23/18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423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85800" y="1200150"/>
            <a:ext cx="7772400" cy="2343150"/>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a:effectLst>
            <a:glow rad="101600">
              <a:schemeClr val="accent1">
                <a:satMod val="175000"/>
                <a:alpha val="40000"/>
              </a:schemeClr>
            </a:glow>
          </a:effectLst>
        </p:spPr>
        <p:txBody>
          <a:bodyPr anchor="ctr"/>
          <a:lstStyle>
            <a:lvl1pPr marL="0" indent="0" algn="ctr">
              <a:spcBef>
                <a:spcPts val="0"/>
              </a:spcBef>
              <a:buNone/>
              <a:defRPr sz="2700" b="1" baseline="0">
                <a:solidFill>
                  <a:schemeClr val="bg1"/>
                </a:solidFill>
                <a:latin typeface="Arial" pitchFamily="34" charset="0"/>
                <a:cs typeface="Arial" pitchFamily="34" charset="0"/>
              </a:defRPr>
            </a:lvl1pPr>
          </a:lstStyle>
          <a:p>
            <a:pPr lvl="0"/>
            <a:endParaRPr lang="en-US" dirty="0"/>
          </a:p>
        </p:txBody>
      </p:sp>
    </p:spTree>
    <p:extLst>
      <p:ext uri="{BB962C8B-B14F-4D97-AF65-F5344CB8AC3E}">
        <p14:creationId xmlns:p14="http://schemas.microsoft.com/office/powerpoint/2010/main" val="1730878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42816976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685800" y="1143000"/>
            <a:ext cx="7696200" cy="3429000"/>
          </a:xfrm>
          <a:prstGeom prst="rect">
            <a:avLst/>
          </a:prstGeom>
        </p:spPr>
        <p:txBody>
          <a:bodyPr/>
          <a:lstStyle>
            <a:lvl1pPr>
              <a:buFont typeface="Arial" pitchFamily="34" charset="0"/>
              <a:buChar char="•"/>
              <a:defRPr lang="en-US" sz="1350" b="1" dirty="0" smtClean="0">
                <a:latin typeface="Arial" pitchFamily="34" charset="0"/>
                <a:cs typeface="Arial" pitchFamily="34" charset="0"/>
              </a:defRPr>
            </a:lvl1pPr>
            <a:lvl2pPr>
              <a:defRPr sz="1350" b="1">
                <a:latin typeface="Arial" pitchFamily="34" charset="0"/>
                <a:cs typeface="Arial" pitchFamily="34" charset="0"/>
              </a:defRPr>
            </a:lvl2pPr>
            <a:lvl3pPr>
              <a:defRPr lang="en-US" sz="1350" b="1" dirty="0" smtClean="0">
                <a:latin typeface="Arial" pitchFamily="34" charset="0"/>
                <a:cs typeface="Arial" pitchFamily="34" charset="0"/>
              </a:defRPr>
            </a:lvl3pPr>
            <a:lvl4pPr>
              <a:buFont typeface="Arial" pitchFamily="34" charset="0"/>
              <a:buChar char="•"/>
              <a:defRPr lang="en-US" sz="1350" b="1" dirty="0" smtClean="0">
                <a:latin typeface="Arial" pitchFamily="34" charset="0"/>
                <a:cs typeface="Arial" pitchFamily="34" charset="0"/>
              </a:defRPr>
            </a:lvl4pPr>
            <a:lvl5pPr>
              <a:buFont typeface="Arial" pitchFamily="34" charset="0"/>
              <a:buChar char="•"/>
              <a:defRPr lang="en-US" sz="1350" b="1" dirty="0" smtClean="0">
                <a:latin typeface="Arial" pitchFamily="34" charset="0"/>
                <a:cs typeface="Arial" pitchFamily="34" charset="0"/>
              </a:defRPr>
            </a:lvl5pPr>
            <a:lvl6pPr>
              <a:buFont typeface="Arial" pitchFamily="34" charset="0"/>
              <a:buChar char="•"/>
              <a:defRPr lang="en-US" sz="1350" b="1" dirty="0">
                <a:latin typeface="Arial" pitchFamily="34" charset="0"/>
                <a:cs typeface="Arial"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4"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1282187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4800" y="1200150"/>
            <a:ext cx="8534400" cy="548640"/>
          </a:xfrm>
          <a:prstGeom prst="rect">
            <a:avLst/>
          </a:prstGeom>
          <a:solidFill>
            <a:schemeClr val="bg1">
              <a:lumMod val="95000"/>
            </a:schemeClr>
          </a:solidFill>
          <a:ln>
            <a:solidFill>
              <a:schemeClr val="tx1"/>
            </a:solidFill>
          </a:ln>
        </p:spPr>
        <p:txBody>
          <a:bodyPr anchor="ctr">
            <a:normAutofit/>
          </a:bodyPr>
          <a:lstStyle>
            <a:lvl1pPr marL="0" indent="0" algn="ctr">
              <a:spcBef>
                <a:spcPts val="0"/>
              </a:spcBef>
              <a:buNone/>
              <a:defRPr sz="1200" i="1" baseline="0">
                <a:latin typeface="Arial" pitchFamily="34" charset="0"/>
                <a:cs typeface="Arial" pitchFamily="34" charset="0"/>
              </a:defRPr>
            </a:lvl1pPr>
          </a:lstStyle>
          <a:p>
            <a:pPr lvl="0"/>
            <a:r>
              <a:rPr lang="en-US" dirty="0"/>
              <a:t>Click to edit Master text styles</a:t>
            </a:r>
          </a:p>
        </p:txBody>
      </p:sp>
      <p:sp>
        <p:nvSpPr>
          <p:cNvPr id="4"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1888844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essages tex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4800" y="1273217"/>
            <a:ext cx="8534400" cy="548640"/>
          </a:xfrm>
          <a:prstGeom prst="rect">
            <a:avLst/>
          </a:prstGeom>
          <a:solidFill>
            <a:schemeClr val="bg1">
              <a:lumMod val="95000"/>
            </a:schemeClr>
          </a:solidFill>
          <a:ln>
            <a:solidFill>
              <a:schemeClr val="tx1"/>
            </a:solidFill>
          </a:ln>
        </p:spPr>
        <p:txBody>
          <a:bodyPr anchor="ctr">
            <a:normAutofit/>
          </a:bodyPr>
          <a:lstStyle>
            <a:lvl1pPr marL="0" indent="0" algn="ctr">
              <a:spcBef>
                <a:spcPts val="0"/>
              </a:spcBef>
              <a:buNone/>
              <a:defRPr sz="1200" i="1" baseline="0">
                <a:latin typeface="Arial" pitchFamily="34" charset="0"/>
                <a:cs typeface="Arial" pitchFamily="34" charset="0"/>
              </a:defRPr>
            </a:lvl1pPr>
          </a:lstStyle>
          <a:p>
            <a:pPr lvl="0"/>
            <a:r>
              <a:rPr lang="en-US" dirty="0"/>
              <a:t>Click to edit Master text styles</a:t>
            </a:r>
          </a:p>
        </p:txBody>
      </p:sp>
      <p:sp>
        <p:nvSpPr>
          <p:cNvPr id="4" name="Text Placeholder 9"/>
          <p:cNvSpPr>
            <a:spLocks noGrp="1"/>
          </p:cNvSpPr>
          <p:nvPr>
            <p:ph type="body" sz="quarter" idx="11"/>
          </p:nvPr>
        </p:nvSpPr>
        <p:spPr>
          <a:xfrm>
            <a:off x="685800" y="1920240"/>
            <a:ext cx="7696200" cy="3223260"/>
          </a:xfrm>
          <a:prstGeom prst="rect">
            <a:avLst/>
          </a:prstGeom>
        </p:spPr>
        <p:txBody>
          <a:bodyPr/>
          <a:lstStyle>
            <a:lvl1pPr>
              <a:buFont typeface="Arial" pitchFamily="34" charset="0"/>
              <a:buChar char="•"/>
              <a:defRPr lang="en-US" sz="1350" b="1" dirty="0" smtClean="0">
                <a:latin typeface="Arial" pitchFamily="34" charset="0"/>
                <a:cs typeface="Arial" pitchFamily="34" charset="0"/>
              </a:defRPr>
            </a:lvl1pPr>
            <a:lvl2pPr>
              <a:defRPr sz="1350" b="1">
                <a:latin typeface="Arial" pitchFamily="34" charset="0"/>
                <a:cs typeface="Arial" pitchFamily="34" charset="0"/>
              </a:defRPr>
            </a:lvl2pPr>
            <a:lvl3pPr>
              <a:defRPr lang="en-US" sz="1350" b="1" dirty="0" smtClean="0">
                <a:latin typeface="Arial" pitchFamily="34" charset="0"/>
                <a:cs typeface="Arial" pitchFamily="34" charset="0"/>
              </a:defRPr>
            </a:lvl3pPr>
            <a:lvl4pPr>
              <a:buFont typeface="Arial" pitchFamily="34" charset="0"/>
              <a:buChar char="•"/>
              <a:defRPr lang="en-US" sz="1350" b="1" dirty="0" smtClean="0">
                <a:latin typeface="Arial" pitchFamily="34" charset="0"/>
                <a:cs typeface="Arial" pitchFamily="34" charset="0"/>
              </a:defRPr>
            </a:lvl4pPr>
            <a:lvl5pPr>
              <a:buFont typeface="Arial" pitchFamily="34" charset="0"/>
              <a:buChar char="•"/>
              <a:defRPr lang="en-US" sz="1350" b="1" dirty="0" smtClean="0">
                <a:latin typeface="Arial" pitchFamily="34" charset="0"/>
                <a:cs typeface="Arial" pitchFamily="34" charset="0"/>
              </a:defRPr>
            </a:lvl5pPr>
            <a:lvl6pPr>
              <a:buFont typeface="Arial" pitchFamily="34" charset="0"/>
              <a:buChar char="•"/>
              <a:defRPr lang="en-US" sz="1350" b="1" dirty="0">
                <a:latin typeface="Arial" pitchFamily="34" charset="0"/>
                <a:cs typeface="Arial"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5"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555819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815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85800" y="1200150"/>
            <a:ext cx="7772400" cy="2343150"/>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a:effectLst>
            <a:glow rad="101600">
              <a:schemeClr val="accent1">
                <a:satMod val="175000"/>
                <a:alpha val="40000"/>
              </a:schemeClr>
            </a:glow>
          </a:effectLst>
        </p:spPr>
        <p:txBody>
          <a:bodyPr anchor="ctr"/>
          <a:lstStyle>
            <a:lvl1pPr marL="0" indent="0" algn="ctr">
              <a:spcBef>
                <a:spcPts val="0"/>
              </a:spcBef>
              <a:buNone/>
              <a:defRPr sz="2700" b="1" baseline="0">
                <a:solidFill>
                  <a:schemeClr val="bg1"/>
                </a:solidFill>
                <a:latin typeface="Arial" pitchFamily="34" charset="0"/>
                <a:cs typeface="Arial" pitchFamily="34" charset="0"/>
              </a:defRPr>
            </a:lvl1pPr>
          </a:lstStyle>
          <a:p>
            <a:pPr lvl="0"/>
            <a:endParaRPr lang="en-US" dirty="0"/>
          </a:p>
        </p:txBody>
      </p:sp>
    </p:spTree>
    <p:extLst>
      <p:ext uri="{BB962C8B-B14F-4D97-AF65-F5344CB8AC3E}">
        <p14:creationId xmlns:p14="http://schemas.microsoft.com/office/powerpoint/2010/main" val="32325060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33409379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685800" y="1143000"/>
            <a:ext cx="7696200" cy="3429000"/>
          </a:xfrm>
          <a:prstGeom prst="rect">
            <a:avLst/>
          </a:prstGeom>
        </p:spPr>
        <p:txBody>
          <a:bodyPr/>
          <a:lstStyle>
            <a:lvl1pPr>
              <a:buFont typeface="Arial" pitchFamily="34" charset="0"/>
              <a:buChar char="•"/>
              <a:defRPr lang="en-US" sz="1350" b="1" dirty="0" smtClean="0">
                <a:latin typeface="Arial" pitchFamily="34" charset="0"/>
                <a:cs typeface="Arial" pitchFamily="34" charset="0"/>
              </a:defRPr>
            </a:lvl1pPr>
            <a:lvl2pPr>
              <a:defRPr sz="1350" b="1">
                <a:latin typeface="Arial" pitchFamily="34" charset="0"/>
                <a:cs typeface="Arial" pitchFamily="34" charset="0"/>
              </a:defRPr>
            </a:lvl2pPr>
            <a:lvl3pPr>
              <a:defRPr lang="en-US" sz="1350" b="1" dirty="0" smtClean="0">
                <a:latin typeface="Arial" pitchFamily="34" charset="0"/>
                <a:cs typeface="Arial" pitchFamily="34" charset="0"/>
              </a:defRPr>
            </a:lvl3pPr>
            <a:lvl4pPr>
              <a:buFont typeface="Arial" pitchFamily="34" charset="0"/>
              <a:buChar char="•"/>
              <a:defRPr lang="en-US" sz="1350" b="1" dirty="0" smtClean="0">
                <a:latin typeface="Arial" pitchFamily="34" charset="0"/>
                <a:cs typeface="Arial" pitchFamily="34" charset="0"/>
              </a:defRPr>
            </a:lvl4pPr>
            <a:lvl5pPr>
              <a:buFont typeface="Arial" pitchFamily="34" charset="0"/>
              <a:buChar char="•"/>
              <a:defRPr lang="en-US" sz="1350" b="1" dirty="0" smtClean="0">
                <a:latin typeface="Arial" pitchFamily="34" charset="0"/>
                <a:cs typeface="Arial" pitchFamily="34" charset="0"/>
              </a:defRPr>
            </a:lvl5pPr>
            <a:lvl6pPr>
              <a:buFont typeface="Arial" pitchFamily="34" charset="0"/>
              <a:buChar char="•"/>
              <a:defRPr lang="en-US" sz="1350" b="1" dirty="0">
                <a:latin typeface="Arial" pitchFamily="34" charset="0"/>
                <a:cs typeface="Arial"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4"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104322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t>1/23/18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4800" y="1200150"/>
            <a:ext cx="8534400" cy="548640"/>
          </a:xfrm>
          <a:prstGeom prst="rect">
            <a:avLst/>
          </a:prstGeom>
          <a:solidFill>
            <a:schemeClr val="bg1">
              <a:lumMod val="95000"/>
            </a:schemeClr>
          </a:solidFill>
          <a:ln>
            <a:solidFill>
              <a:schemeClr val="tx1"/>
            </a:solidFill>
          </a:ln>
        </p:spPr>
        <p:txBody>
          <a:bodyPr anchor="ctr">
            <a:normAutofit/>
          </a:bodyPr>
          <a:lstStyle>
            <a:lvl1pPr marL="0" indent="0" algn="ctr">
              <a:spcBef>
                <a:spcPts val="0"/>
              </a:spcBef>
              <a:buNone/>
              <a:defRPr sz="1200" i="1" baseline="0">
                <a:latin typeface="Arial" pitchFamily="34" charset="0"/>
                <a:cs typeface="Arial" pitchFamily="34" charset="0"/>
              </a:defRPr>
            </a:lvl1pPr>
          </a:lstStyle>
          <a:p>
            <a:pPr lvl="0"/>
            <a:r>
              <a:rPr lang="en-US" dirty="0"/>
              <a:t>Click to edit Master text styles</a:t>
            </a:r>
          </a:p>
        </p:txBody>
      </p:sp>
      <p:sp>
        <p:nvSpPr>
          <p:cNvPr id="4"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1913356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ssages tex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4800" y="1273217"/>
            <a:ext cx="8534400" cy="548640"/>
          </a:xfrm>
          <a:prstGeom prst="rect">
            <a:avLst/>
          </a:prstGeom>
          <a:solidFill>
            <a:schemeClr val="bg1">
              <a:lumMod val="95000"/>
            </a:schemeClr>
          </a:solidFill>
          <a:ln>
            <a:solidFill>
              <a:schemeClr val="tx1"/>
            </a:solidFill>
          </a:ln>
        </p:spPr>
        <p:txBody>
          <a:bodyPr anchor="ctr">
            <a:normAutofit/>
          </a:bodyPr>
          <a:lstStyle>
            <a:lvl1pPr marL="0" indent="0" algn="ctr">
              <a:spcBef>
                <a:spcPts val="0"/>
              </a:spcBef>
              <a:buNone/>
              <a:defRPr sz="1200" i="1" baseline="0">
                <a:latin typeface="Arial" pitchFamily="34" charset="0"/>
                <a:cs typeface="Arial" pitchFamily="34" charset="0"/>
              </a:defRPr>
            </a:lvl1pPr>
          </a:lstStyle>
          <a:p>
            <a:pPr lvl="0"/>
            <a:r>
              <a:rPr lang="en-US" dirty="0"/>
              <a:t>Click to edit Master text styles</a:t>
            </a:r>
          </a:p>
        </p:txBody>
      </p:sp>
      <p:sp>
        <p:nvSpPr>
          <p:cNvPr id="4" name="Text Placeholder 9"/>
          <p:cNvSpPr>
            <a:spLocks noGrp="1"/>
          </p:cNvSpPr>
          <p:nvPr>
            <p:ph type="body" sz="quarter" idx="11"/>
          </p:nvPr>
        </p:nvSpPr>
        <p:spPr>
          <a:xfrm>
            <a:off x="685800" y="1920240"/>
            <a:ext cx="7696200" cy="3223260"/>
          </a:xfrm>
          <a:prstGeom prst="rect">
            <a:avLst/>
          </a:prstGeom>
        </p:spPr>
        <p:txBody>
          <a:bodyPr/>
          <a:lstStyle>
            <a:lvl1pPr>
              <a:buFont typeface="Arial" pitchFamily="34" charset="0"/>
              <a:buChar char="•"/>
              <a:defRPr lang="en-US" sz="1350" b="1" dirty="0" smtClean="0">
                <a:latin typeface="Arial" pitchFamily="34" charset="0"/>
                <a:cs typeface="Arial" pitchFamily="34" charset="0"/>
              </a:defRPr>
            </a:lvl1pPr>
            <a:lvl2pPr>
              <a:defRPr sz="1350" b="1">
                <a:latin typeface="Arial" pitchFamily="34" charset="0"/>
                <a:cs typeface="Arial" pitchFamily="34" charset="0"/>
              </a:defRPr>
            </a:lvl2pPr>
            <a:lvl3pPr>
              <a:defRPr lang="en-US" sz="1350" b="1" dirty="0" smtClean="0">
                <a:latin typeface="Arial" pitchFamily="34" charset="0"/>
                <a:cs typeface="Arial" pitchFamily="34" charset="0"/>
              </a:defRPr>
            </a:lvl3pPr>
            <a:lvl4pPr>
              <a:buFont typeface="Arial" pitchFamily="34" charset="0"/>
              <a:buChar char="•"/>
              <a:defRPr lang="en-US" sz="1350" b="1" dirty="0" smtClean="0">
                <a:latin typeface="Arial" pitchFamily="34" charset="0"/>
                <a:cs typeface="Arial" pitchFamily="34" charset="0"/>
              </a:defRPr>
            </a:lvl4pPr>
            <a:lvl5pPr>
              <a:buFont typeface="Arial" pitchFamily="34" charset="0"/>
              <a:buChar char="•"/>
              <a:defRPr lang="en-US" sz="1350" b="1" dirty="0" smtClean="0">
                <a:latin typeface="Arial" pitchFamily="34" charset="0"/>
                <a:cs typeface="Arial" pitchFamily="34" charset="0"/>
              </a:defRPr>
            </a:lvl5pPr>
            <a:lvl6pPr>
              <a:buFont typeface="Arial" pitchFamily="34" charset="0"/>
              <a:buChar char="•"/>
              <a:defRPr lang="en-US" sz="1350" b="1" dirty="0">
                <a:latin typeface="Arial" pitchFamily="34" charset="0"/>
                <a:cs typeface="Arial"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5"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26447661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798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85800" y="1200150"/>
            <a:ext cx="7772400" cy="2343150"/>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a:effectLst>
            <a:glow rad="101600">
              <a:schemeClr val="accent1">
                <a:satMod val="175000"/>
                <a:alpha val="40000"/>
              </a:schemeClr>
            </a:glow>
          </a:effectLst>
        </p:spPr>
        <p:txBody>
          <a:bodyPr anchor="ctr"/>
          <a:lstStyle>
            <a:lvl1pPr marL="0" indent="0" algn="ctr">
              <a:spcBef>
                <a:spcPts val="0"/>
              </a:spcBef>
              <a:buNone/>
              <a:defRPr sz="2700" b="1" baseline="0">
                <a:solidFill>
                  <a:schemeClr val="bg1"/>
                </a:solidFill>
                <a:latin typeface="Arial" pitchFamily="34" charset="0"/>
                <a:cs typeface="Arial" pitchFamily="34" charset="0"/>
              </a:defRPr>
            </a:lvl1pPr>
          </a:lstStyle>
          <a:p>
            <a:pPr lvl="0"/>
            <a:endParaRPr lang="en-US" dirty="0"/>
          </a:p>
        </p:txBody>
      </p:sp>
    </p:spTree>
    <p:extLst>
      <p:ext uri="{BB962C8B-B14F-4D97-AF65-F5344CB8AC3E}">
        <p14:creationId xmlns:p14="http://schemas.microsoft.com/office/powerpoint/2010/main" val="35078439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3307750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685800" y="1143000"/>
            <a:ext cx="7696200" cy="3429000"/>
          </a:xfrm>
          <a:prstGeom prst="rect">
            <a:avLst/>
          </a:prstGeom>
        </p:spPr>
        <p:txBody>
          <a:bodyPr/>
          <a:lstStyle>
            <a:lvl1pPr>
              <a:buFont typeface="Arial" pitchFamily="34" charset="0"/>
              <a:buChar char="•"/>
              <a:defRPr lang="en-US" sz="1350" b="1" dirty="0" smtClean="0">
                <a:latin typeface="Arial" pitchFamily="34" charset="0"/>
                <a:cs typeface="Arial" pitchFamily="34" charset="0"/>
              </a:defRPr>
            </a:lvl1pPr>
            <a:lvl2pPr>
              <a:defRPr sz="1350" b="1">
                <a:latin typeface="Arial" pitchFamily="34" charset="0"/>
                <a:cs typeface="Arial" pitchFamily="34" charset="0"/>
              </a:defRPr>
            </a:lvl2pPr>
            <a:lvl3pPr>
              <a:defRPr lang="en-US" sz="1350" b="1" dirty="0" smtClean="0">
                <a:latin typeface="Arial" pitchFamily="34" charset="0"/>
                <a:cs typeface="Arial" pitchFamily="34" charset="0"/>
              </a:defRPr>
            </a:lvl3pPr>
            <a:lvl4pPr>
              <a:buFont typeface="Arial" pitchFamily="34" charset="0"/>
              <a:buChar char="•"/>
              <a:defRPr lang="en-US" sz="1350" b="1" dirty="0" smtClean="0">
                <a:latin typeface="Arial" pitchFamily="34" charset="0"/>
                <a:cs typeface="Arial" pitchFamily="34" charset="0"/>
              </a:defRPr>
            </a:lvl4pPr>
            <a:lvl5pPr>
              <a:buFont typeface="Arial" pitchFamily="34" charset="0"/>
              <a:buChar char="•"/>
              <a:defRPr lang="en-US" sz="1350" b="1" dirty="0" smtClean="0">
                <a:latin typeface="Arial" pitchFamily="34" charset="0"/>
                <a:cs typeface="Arial" pitchFamily="34" charset="0"/>
              </a:defRPr>
            </a:lvl5pPr>
            <a:lvl6pPr>
              <a:buFont typeface="Arial" pitchFamily="34" charset="0"/>
              <a:buChar char="•"/>
              <a:defRPr lang="en-US" sz="1350" b="1" dirty="0">
                <a:latin typeface="Arial" pitchFamily="34" charset="0"/>
                <a:cs typeface="Arial"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4"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6100016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4800" y="1200150"/>
            <a:ext cx="8534400" cy="548640"/>
          </a:xfrm>
          <a:prstGeom prst="rect">
            <a:avLst/>
          </a:prstGeom>
          <a:solidFill>
            <a:schemeClr val="bg1">
              <a:lumMod val="95000"/>
            </a:schemeClr>
          </a:solidFill>
          <a:ln>
            <a:solidFill>
              <a:schemeClr val="tx1"/>
            </a:solidFill>
          </a:ln>
        </p:spPr>
        <p:txBody>
          <a:bodyPr anchor="ctr">
            <a:normAutofit/>
          </a:bodyPr>
          <a:lstStyle>
            <a:lvl1pPr marL="0" indent="0" algn="ctr">
              <a:spcBef>
                <a:spcPts val="0"/>
              </a:spcBef>
              <a:buNone/>
              <a:defRPr sz="1200" i="1" baseline="0">
                <a:latin typeface="Arial" pitchFamily="34" charset="0"/>
                <a:cs typeface="Arial" pitchFamily="34" charset="0"/>
              </a:defRPr>
            </a:lvl1pPr>
          </a:lstStyle>
          <a:p>
            <a:pPr lvl="0"/>
            <a:r>
              <a:rPr lang="en-US" dirty="0"/>
              <a:t>Click to edit Master text styles</a:t>
            </a:r>
          </a:p>
        </p:txBody>
      </p:sp>
      <p:sp>
        <p:nvSpPr>
          <p:cNvPr id="4"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3816571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ssages tex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4800" y="1273217"/>
            <a:ext cx="8534400" cy="548640"/>
          </a:xfrm>
          <a:prstGeom prst="rect">
            <a:avLst/>
          </a:prstGeom>
          <a:solidFill>
            <a:schemeClr val="bg1">
              <a:lumMod val="95000"/>
            </a:schemeClr>
          </a:solidFill>
          <a:ln>
            <a:solidFill>
              <a:schemeClr val="tx1"/>
            </a:solidFill>
          </a:ln>
        </p:spPr>
        <p:txBody>
          <a:bodyPr anchor="ctr">
            <a:normAutofit/>
          </a:bodyPr>
          <a:lstStyle>
            <a:lvl1pPr marL="0" indent="0" algn="ctr">
              <a:spcBef>
                <a:spcPts val="0"/>
              </a:spcBef>
              <a:buNone/>
              <a:defRPr sz="1200" i="1" baseline="0">
                <a:latin typeface="Arial" pitchFamily="34" charset="0"/>
                <a:cs typeface="Arial" pitchFamily="34" charset="0"/>
              </a:defRPr>
            </a:lvl1pPr>
          </a:lstStyle>
          <a:p>
            <a:pPr lvl="0"/>
            <a:r>
              <a:rPr lang="en-US" dirty="0"/>
              <a:t>Click to edit Master text styles</a:t>
            </a:r>
          </a:p>
        </p:txBody>
      </p:sp>
      <p:sp>
        <p:nvSpPr>
          <p:cNvPr id="4" name="Text Placeholder 9"/>
          <p:cNvSpPr>
            <a:spLocks noGrp="1"/>
          </p:cNvSpPr>
          <p:nvPr>
            <p:ph type="body" sz="quarter" idx="11"/>
          </p:nvPr>
        </p:nvSpPr>
        <p:spPr>
          <a:xfrm>
            <a:off x="685800" y="1920240"/>
            <a:ext cx="7696200" cy="3223260"/>
          </a:xfrm>
          <a:prstGeom prst="rect">
            <a:avLst/>
          </a:prstGeom>
        </p:spPr>
        <p:txBody>
          <a:bodyPr/>
          <a:lstStyle>
            <a:lvl1pPr>
              <a:buFont typeface="Arial" pitchFamily="34" charset="0"/>
              <a:buChar char="•"/>
              <a:defRPr lang="en-US" sz="1350" b="1" dirty="0" smtClean="0">
                <a:latin typeface="Arial" pitchFamily="34" charset="0"/>
                <a:cs typeface="Arial" pitchFamily="34" charset="0"/>
              </a:defRPr>
            </a:lvl1pPr>
            <a:lvl2pPr>
              <a:defRPr sz="1350" b="1">
                <a:latin typeface="Arial" pitchFamily="34" charset="0"/>
                <a:cs typeface="Arial" pitchFamily="34" charset="0"/>
              </a:defRPr>
            </a:lvl2pPr>
            <a:lvl3pPr>
              <a:defRPr lang="en-US" sz="1350" b="1" dirty="0" smtClean="0">
                <a:latin typeface="Arial" pitchFamily="34" charset="0"/>
                <a:cs typeface="Arial" pitchFamily="34" charset="0"/>
              </a:defRPr>
            </a:lvl3pPr>
            <a:lvl4pPr>
              <a:buFont typeface="Arial" pitchFamily="34" charset="0"/>
              <a:buChar char="•"/>
              <a:defRPr lang="en-US" sz="1350" b="1" dirty="0" smtClean="0">
                <a:latin typeface="Arial" pitchFamily="34" charset="0"/>
                <a:cs typeface="Arial" pitchFamily="34" charset="0"/>
              </a:defRPr>
            </a:lvl4pPr>
            <a:lvl5pPr>
              <a:buFont typeface="Arial" pitchFamily="34" charset="0"/>
              <a:buChar char="•"/>
              <a:defRPr lang="en-US" sz="1350" b="1" dirty="0" smtClean="0">
                <a:latin typeface="Arial" pitchFamily="34" charset="0"/>
                <a:cs typeface="Arial" pitchFamily="34" charset="0"/>
              </a:defRPr>
            </a:lvl5pPr>
            <a:lvl6pPr>
              <a:buFont typeface="Arial" pitchFamily="34" charset="0"/>
              <a:buChar char="•"/>
              <a:defRPr lang="en-US" sz="1350" b="1" dirty="0">
                <a:latin typeface="Arial" pitchFamily="34" charset="0"/>
                <a:cs typeface="Arial"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5"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9055834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7745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85800" y="1200150"/>
            <a:ext cx="7772400" cy="2343150"/>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a:effectLst>
            <a:glow rad="101600">
              <a:schemeClr val="accent1">
                <a:satMod val="175000"/>
                <a:alpha val="40000"/>
              </a:schemeClr>
            </a:glow>
          </a:effectLst>
        </p:spPr>
        <p:txBody>
          <a:bodyPr anchor="ctr"/>
          <a:lstStyle>
            <a:lvl1pPr marL="0" indent="0" algn="ctr">
              <a:spcBef>
                <a:spcPts val="0"/>
              </a:spcBef>
              <a:buNone/>
              <a:defRPr sz="2700" b="1" baseline="0">
                <a:solidFill>
                  <a:schemeClr val="bg1"/>
                </a:solidFill>
                <a:latin typeface="Arial" pitchFamily="34" charset="0"/>
                <a:cs typeface="Arial" pitchFamily="34" charset="0"/>
              </a:defRPr>
            </a:lvl1pPr>
          </a:lstStyle>
          <a:p>
            <a:pPr lvl="0"/>
            <a:endParaRPr lang="en-US" dirty="0"/>
          </a:p>
        </p:txBody>
      </p:sp>
    </p:spTree>
    <p:extLst>
      <p:ext uri="{BB962C8B-B14F-4D97-AF65-F5344CB8AC3E}">
        <p14:creationId xmlns:p14="http://schemas.microsoft.com/office/powerpoint/2010/main" val="486890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t>1/23/18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92724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685800" y="1143000"/>
            <a:ext cx="7696200" cy="3429000"/>
          </a:xfrm>
          <a:prstGeom prst="rect">
            <a:avLst/>
          </a:prstGeom>
        </p:spPr>
        <p:txBody>
          <a:bodyPr/>
          <a:lstStyle>
            <a:lvl1pPr>
              <a:buFont typeface="Arial" pitchFamily="34" charset="0"/>
              <a:buChar char="•"/>
              <a:defRPr lang="en-US" sz="1350" b="1" dirty="0" smtClean="0">
                <a:latin typeface="Arial" pitchFamily="34" charset="0"/>
                <a:cs typeface="Arial" pitchFamily="34" charset="0"/>
              </a:defRPr>
            </a:lvl1pPr>
            <a:lvl2pPr>
              <a:defRPr sz="1350" b="1">
                <a:latin typeface="Arial" pitchFamily="34" charset="0"/>
                <a:cs typeface="Arial" pitchFamily="34" charset="0"/>
              </a:defRPr>
            </a:lvl2pPr>
            <a:lvl3pPr>
              <a:defRPr lang="en-US" sz="1350" b="1" dirty="0" smtClean="0">
                <a:latin typeface="Arial" pitchFamily="34" charset="0"/>
                <a:cs typeface="Arial" pitchFamily="34" charset="0"/>
              </a:defRPr>
            </a:lvl3pPr>
            <a:lvl4pPr>
              <a:buFont typeface="Arial" pitchFamily="34" charset="0"/>
              <a:buChar char="•"/>
              <a:defRPr lang="en-US" sz="1350" b="1" dirty="0" smtClean="0">
                <a:latin typeface="Arial" pitchFamily="34" charset="0"/>
                <a:cs typeface="Arial" pitchFamily="34" charset="0"/>
              </a:defRPr>
            </a:lvl4pPr>
            <a:lvl5pPr>
              <a:buFont typeface="Arial" pitchFamily="34" charset="0"/>
              <a:buChar char="•"/>
              <a:defRPr lang="en-US" sz="1350" b="1" dirty="0" smtClean="0">
                <a:latin typeface="Arial" pitchFamily="34" charset="0"/>
                <a:cs typeface="Arial" pitchFamily="34" charset="0"/>
              </a:defRPr>
            </a:lvl5pPr>
            <a:lvl6pPr>
              <a:buFont typeface="Arial" pitchFamily="34" charset="0"/>
              <a:buChar char="•"/>
              <a:defRPr lang="en-US" sz="1350" b="1" dirty="0">
                <a:latin typeface="Arial" pitchFamily="34" charset="0"/>
                <a:cs typeface="Arial"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4"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3985608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4800" y="1200150"/>
            <a:ext cx="8534400" cy="548640"/>
          </a:xfrm>
          <a:prstGeom prst="rect">
            <a:avLst/>
          </a:prstGeom>
          <a:solidFill>
            <a:schemeClr val="bg1">
              <a:lumMod val="95000"/>
            </a:schemeClr>
          </a:solidFill>
          <a:ln>
            <a:solidFill>
              <a:schemeClr val="tx1"/>
            </a:solidFill>
          </a:ln>
        </p:spPr>
        <p:txBody>
          <a:bodyPr anchor="ctr">
            <a:normAutofit/>
          </a:bodyPr>
          <a:lstStyle>
            <a:lvl1pPr marL="0" indent="0" algn="ctr">
              <a:spcBef>
                <a:spcPts val="0"/>
              </a:spcBef>
              <a:buNone/>
              <a:defRPr sz="1200" i="1" baseline="0">
                <a:latin typeface="Arial" pitchFamily="34" charset="0"/>
                <a:cs typeface="Arial" pitchFamily="34" charset="0"/>
              </a:defRPr>
            </a:lvl1pPr>
          </a:lstStyle>
          <a:p>
            <a:pPr lvl="0"/>
            <a:r>
              <a:rPr lang="en-US" dirty="0"/>
              <a:t>Click to edit Master text styles</a:t>
            </a:r>
          </a:p>
        </p:txBody>
      </p:sp>
      <p:sp>
        <p:nvSpPr>
          <p:cNvPr id="4"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30903680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essages tex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4800" y="1273217"/>
            <a:ext cx="8534400" cy="548640"/>
          </a:xfrm>
          <a:prstGeom prst="rect">
            <a:avLst/>
          </a:prstGeom>
          <a:solidFill>
            <a:schemeClr val="bg1">
              <a:lumMod val="95000"/>
            </a:schemeClr>
          </a:solidFill>
          <a:ln>
            <a:solidFill>
              <a:schemeClr val="tx1"/>
            </a:solidFill>
          </a:ln>
        </p:spPr>
        <p:txBody>
          <a:bodyPr anchor="ctr">
            <a:normAutofit/>
          </a:bodyPr>
          <a:lstStyle>
            <a:lvl1pPr marL="0" indent="0" algn="ctr">
              <a:spcBef>
                <a:spcPts val="0"/>
              </a:spcBef>
              <a:buNone/>
              <a:defRPr sz="1200" i="1" baseline="0">
                <a:latin typeface="Arial" pitchFamily="34" charset="0"/>
                <a:cs typeface="Arial" pitchFamily="34" charset="0"/>
              </a:defRPr>
            </a:lvl1pPr>
          </a:lstStyle>
          <a:p>
            <a:pPr lvl="0"/>
            <a:r>
              <a:rPr lang="en-US" dirty="0"/>
              <a:t>Click to edit Master text styles</a:t>
            </a:r>
          </a:p>
        </p:txBody>
      </p:sp>
      <p:sp>
        <p:nvSpPr>
          <p:cNvPr id="4" name="Text Placeholder 9"/>
          <p:cNvSpPr>
            <a:spLocks noGrp="1"/>
          </p:cNvSpPr>
          <p:nvPr>
            <p:ph type="body" sz="quarter" idx="11"/>
          </p:nvPr>
        </p:nvSpPr>
        <p:spPr>
          <a:xfrm>
            <a:off x="685800" y="1920240"/>
            <a:ext cx="7696200" cy="3223260"/>
          </a:xfrm>
          <a:prstGeom prst="rect">
            <a:avLst/>
          </a:prstGeom>
        </p:spPr>
        <p:txBody>
          <a:bodyPr/>
          <a:lstStyle>
            <a:lvl1pPr>
              <a:buFont typeface="Arial" pitchFamily="34" charset="0"/>
              <a:buChar char="•"/>
              <a:defRPr lang="en-US" sz="1350" b="1" dirty="0" smtClean="0">
                <a:latin typeface="Arial" pitchFamily="34" charset="0"/>
                <a:cs typeface="Arial" pitchFamily="34" charset="0"/>
              </a:defRPr>
            </a:lvl1pPr>
            <a:lvl2pPr>
              <a:defRPr sz="1350" b="1">
                <a:latin typeface="Arial" pitchFamily="34" charset="0"/>
                <a:cs typeface="Arial" pitchFamily="34" charset="0"/>
              </a:defRPr>
            </a:lvl2pPr>
            <a:lvl3pPr>
              <a:defRPr lang="en-US" sz="1350" b="1" dirty="0" smtClean="0">
                <a:latin typeface="Arial" pitchFamily="34" charset="0"/>
                <a:cs typeface="Arial" pitchFamily="34" charset="0"/>
              </a:defRPr>
            </a:lvl3pPr>
            <a:lvl4pPr>
              <a:buFont typeface="Arial" pitchFamily="34" charset="0"/>
              <a:buChar char="•"/>
              <a:defRPr lang="en-US" sz="1350" b="1" dirty="0" smtClean="0">
                <a:latin typeface="Arial" pitchFamily="34" charset="0"/>
                <a:cs typeface="Arial" pitchFamily="34" charset="0"/>
              </a:defRPr>
            </a:lvl4pPr>
            <a:lvl5pPr>
              <a:buFont typeface="Arial" pitchFamily="34" charset="0"/>
              <a:buChar char="•"/>
              <a:defRPr lang="en-US" sz="1350" b="1" dirty="0" smtClean="0">
                <a:latin typeface="Arial" pitchFamily="34" charset="0"/>
                <a:cs typeface="Arial" pitchFamily="34" charset="0"/>
              </a:defRPr>
            </a:lvl5pPr>
            <a:lvl6pPr>
              <a:buFont typeface="Arial" pitchFamily="34" charset="0"/>
              <a:buChar char="•"/>
              <a:defRPr lang="en-US" sz="1350" b="1" dirty="0">
                <a:latin typeface="Arial" pitchFamily="34" charset="0"/>
                <a:cs typeface="Arial"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5"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2818937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0189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85800" y="1200150"/>
            <a:ext cx="7772400" cy="2343150"/>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a:effectLst>
            <a:glow rad="101600">
              <a:schemeClr val="accent1">
                <a:satMod val="175000"/>
                <a:alpha val="40000"/>
              </a:schemeClr>
            </a:glow>
          </a:effectLst>
        </p:spPr>
        <p:txBody>
          <a:bodyPr anchor="ctr"/>
          <a:lstStyle>
            <a:lvl1pPr marL="0" indent="0" algn="ctr">
              <a:spcBef>
                <a:spcPts val="0"/>
              </a:spcBef>
              <a:buNone/>
              <a:defRPr sz="2700" b="1" baseline="0">
                <a:solidFill>
                  <a:schemeClr val="bg1"/>
                </a:solidFill>
                <a:latin typeface="Arial" pitchFamily="34" charset="0"/>
                <a:cs typeface="Arial" pitchFamily="34" charset="0"/>
              </a:defRPr>
            </a:lvl1pPr>
          </a:lstStyle>
          <a:p>
            <a:pPr lvl="0"/>
            <a:endParaRPr lang="en-US" dirty="0"/>
          </a:p>
        </p:txBody>
      </p:sp>
    </p:spTree>
    <p:extLst>
      <p:ext uri="{BB962C8B-B14F-4D97-AF65-F5344CB8AC3E}">
        <p14:creationId xmlns:p14="http://schemas.microsoft.com/office/powerpoint/2010/main" val="1821848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14759819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685800" y="1143000"/>
            <a:ext cx="7696200" cy="3429000"/>
          </a:xfrm>
          <a:prstGeom prst="rect">
            <a:avLst/>
          </a:prstGeom>
        </p:spPr>
        <p:txBody>
          <a:bodyPr/>
          <a:lstStyle>
            <a:lvl1pPr>
              <a:buFont typeface="Arial" pitchFamily="34" charset="0"/>
              <a:buChar char="•"/>
              <a:defRPr lang="en-US" sz="1350" b="1" dirty="0" smtClean="0">
                <a:latin typeface="Arial" pitchFamily="34" charset="0"/>
                <a:cs typeface="Arial" pitchFamily="34" charset="0"/>
              </a:defRPr>
            </a:lvl1pPr>
            <a:lvl2pPr>
              <a:defRPr sz="1350" b="1">
                <a:latin typeface="Arial" pitchFamily="34" charset="0"/>
                <a:cs typeface="Arial" pitchFamily="34" charset="0"/>
              </a:defRPr>
            </a:lvl2pPr>
            <a:lvl3pPr>
              <a:defRPr lang="en-US" sz="1350" b="1" dirty="0" smtClean="0">
                <a:latin typeface="Arial" pitchFamily="34" charset="0"/>
                <a:cs typeface="Arial" pitchFamily="34" charset="0"/>
              </a:defRPr>
            </a:lvl3pPr>
            <a:lvl4pPr>
              <a:buFont typeface="Arial" pitchFamily="34" charset="0"/>
              <a:buChar char="•"/>
              <a:defRPr lang="en-US" sz="1350" b="1" dirty="0" smtClean="0">
                <a:latin typeface="Arial" pitchFamily="34" charset="0"/>
                <a:cs typeface="Arial" pitchFamily="34" charset="0"/>
              </a:defRPr>
            </a:lvl4pPr>
            <a:lvl5pPr>
              <a:buFont typeface="Arial" pitchFamily="34" charset="0"/>
              <a:buChar char="•"/>
              <a:defRPr lang="en-US" sz="1350" b="1" dirty="0" smtClean="0">
                <a:latin typeface="Arial" pitchFamily="34" charset="0"/>
                <a:cs typeface="Arial" pitchFamily="34" charset="0"/>
              </a:defRPr>
            </a:lvl5pPr>
            <a:lvl6pPr>
              <a:buFont typeface="Arial" pitchFamily="34" charset="0"/>
              <a:buChar char="•"/>
              <a:defRPr lang="en-US" sz="1350" b="1" dirty="0">
                <a:latin typeface="Arial" pitchFamily="34" charset="0"/>
                <a:cs typeface="Arial"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4"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38246454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4800" y="1200150"/>
            <a:ext cx="8534400" cy="548640"/>
          </a:xfrm>
          <a:prstGeom prst="rect">
            <a:avLst/>
          </a:prstGeom>
          <a:solidFill>
            <a:schemeClr val="bg1">
              <a:lumMod val="95000"/>
            </a:schemeClr>
          </a:solidFill>
          <a:ln>
            <a:solidFill>
              <a:schemeClr val="tx1"/>
            </a:solidFill>
          </a:ln>
        </p:spPr>
        <p:txBody>
          <a:bodyPr anchor="ctr">
            <a:normAutofit/>
          </a:bodyPr>
          <a:lstStyle>
            <a:lvl1pPr marL="0" indent="0" algn="ctr">
              <a:spcBef>
                <a:spcPts val="0"/>
              </a:spcBef>
              <a:buNone/>
              <a:defRPr sz="1200" i="1" baseline="0">
                <a:latin typeface="Arial" pitchFamily="34" charset="0"/>
                <a:cs typeface="Arial" pitchFamily="34" charset="0"/>
              </a:defRPr>
            </a:lvl1pPr>
          </a:lstStyle>
          <a:p>
            <a:pPr lvl="0"/>
            <a:r>
              <a:rPr lang="en-US" dirty="0"/>
              <a:t>Click to edit Master text styles</a:t>
            </a:r>
          </a:p>
        </p:txBody>
      </p:sp>
      <p:sp>
        <p:nvSpPr>
          <p:cNvPr id="4"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2884386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essages tex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4800" y="1273217"/>
            <a:ext cx="8534400" cy="548640"/>
          </a:xfrm>
          <a:prstGeom prst="rect">
            <a:avLst/>
          </a:prstGeom>
          <a:solidFill>
            <a:schemeClr val="bg1">
              <a:lumMod val="95000"/>
            </a:schemeClr>
          </a:solidFill>
          <a:ln>
            <a:solidFill>
              <a:schemeClr val="tx1"/>
            </a:solidFill>
          </a:ln>
        </p:spPr>
        <p:txBody>
          <a:bodyPr anchor="ctr">
            <a:normAutofit/>
          </a:bodyPr>
          <a:lstStyle>
            <a:lvl1pPr marL="0" indent="0" algn="ctr">
              <a:spcBef>
                <a:spcPts val="0"/>
              </a:spcBef>
              <a:buNone/>
              <a:defRPr sz="1200" i="1" baseline="0">
                <a:latin typeface="Arial" pitchFamily="34" charset="0"/>
                <a:cs typeface="Arial" pitchFamily="34" charset="0"/>
              </a:defRPr>
            </a:lvl1pPr>
          </a:lstStyle>
          <a:p>
            <a:pPr lvl="0"/>
            <a:r>
              <a:rPr lang="en-US" dirty="0"/>
              <a:t>Click to edit Master text styles</a:t>
            </a:r>
          </a:p>
        </p:txBody>
      </p:sp>
      <p:sp>
        <p:nvSpPr>
          <p:cNvPr id="4" name="Text Placeholder 9"/>
          <p:cNvSpPr>
            <a:spLocks noGrp="1"/>
          </p:cNvSpPr>
          <p:nvPr>
            <p:ph type="body" sz="quarter" idx="11"/>
          </p:nvPr>
        </p:nvSpPr>
        <p:spPr>
          <a:xfrm>
            <a:off x="685800" y="1920240"/>
            <a:ext cx="7696200" cy="3223260"/>
          </a:xfrm>
          <a:prstGeom prst="rect">
            <a:avLst/>
          </a:prstGeom>
        </p:spPr>
        <p:txBody>
          <a:bodyPr/>
          <a:lstStyle>
            <a:lvl1pPr>
              <a:buFont typeface="Arial" pitchFamily="34" charset="0"/>
              <a:buChar char="•"/>
              <a:defRPr lang="en-US" sz="1350" b="1" dirty="0" smtClean="0">
                <a:latin typeface="Arial" pitchFamily="34" charset="0"/>
                <a:cs typeface="Arial" pitchFamily="34" charset="0"/>
              </a:defRPr>
            </a:lvl1pPr>
            <a:lvl2pPr>
              <a:defRPr sz="1350" b="1">
                <a:latin typeface="Arial" pitchFamily="34" charset="0"/>
                <a:cs typeface="Arial" pitchFamily="34" charset="0"/>
              </a:defRPr>
            </a:lvl2pPr>
            <a:lvl3pPr>
              <a:defRPr lang="en-US" sz="1350" b="1" dirty="0" smtClean="0">
                <a:latin typeface="Arial" pitchFamily="34" charset="0"/>
                <a:cs typeface="Arial" pitchFamily="34" charset="0"/>
              </a:defRPr>
            </a:lvl3pPr>
            <a:lvl4pPr>
              <a:buFont typeface="Arial" pitchFamily="34" charset="0"/>
              <a:buChar char="•"/>
              <a:defRPr lang="en-US" sz="1350" b="1" dirty="0" smtClean="0">
                <a:latin typeface="Arial" pitchFamily="34" charset="0"/>
                <a:cs typeface="Arial" pitchFamily="34" charset="0"/>
              </a:defRPr>
            </a:lvl4pPr>
            <a:lvl5pPr>
              <a:buFont typeface="Arial" pitchFamily="34" charset="0"/>
              <a:buChar char="•"/>
              <a:defRPr lang="en-US" sz="1350" b="1" dirty="0" smtClean="0">
                <a:latin typeface="Arial" pitchFamily="34" charset="0"/>
                <a:cs typeface="Arial" pitchFamily="34" charset="0"/>
              </a:defRPr>
            </a:lvl5pPr>
            <a:lvl6pPr>
              <a:buFont typeface="Arial" pitchFamily="34" charset="0"/>
              <a:buChar char="•"/>
              <a:defRPr lang="en-US" sz="1350" b="1" dirty="0">
                <a:latin typeface="Arial" pitchFamily="34" charset="0"/>
                <a:cs typeface="Arial"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5"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224772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1/23/18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9593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85800" y="1200150"/>
            <a:ext cx="7772400" cy="2343150"/>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a:effectLst>
            <a:glow rad="101600">
              <a:schemeClr val="accent1">
                <a:satMod val="175000"/>
                <a:alpha val="40000"/>
              </a:schemeClr>
            </a:glow>
          </a:effectLst>
        </p:spPr>
        <p:txBody>
          <a:bodyPr anchor="ctr"/>
          <a:lstStyle>
            <a:lvl1pPr marL="0" indent="0" algn="ctr">
              <a:spcBef>
                <a:spcPts val="0"/>
              </a:spcBef>
              <a:buNone/>
              <a:defRPr sz="2700" b="1" baseline="0">
                <a:solidFill>
                  <a:schemeClr val="bg1"/>
                </a:solidFill>
                <a:latin typeface="Arial" pitchFamily="34" charset="0"/>
                <a:cs typeface="Arial" pitchFamily="34" charset="0"/>
              </a:defRPr>
            </a:lvl1pPr>
          </a:lstStyle>
          <a:p>
            <a:pPr lvl="0"/>
            <a:endParaRPr lang="en-US" dirty="0"/>
          </a:p>
        </p:txBody>
      </p:sp>
    </p:spTree>
    <p:extLst>
      <p:ext uri="{BB962C8B-B14F-4D97-AF65-F5344CB8AC3E}">
        <p14:creationId xmlns:p14="http://schemas.microsoft.com/office/powerpoint/2010/main" val="28903053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9004413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685800" y="1143000"/>
            <a:ext cx="7696200" cy="3429000"/>
          </a:xfrm>
          <a:prstGeom prst="rect">
            <a:avLst/>
          </a:prstGeom>
        </p:spPr>
        <p:txBody>
          <a:bodyPr/>
          <a:lstStyle>
            <a:lvl1pPr>
              <a:buFont typeface="Arial" pitchFamily="34" charset="0"/>
              <a:buChar char="•"/>
              <a:defRPr lang="en-US" sz="1350" b="1" dirty="0" smtClean="0">
                <a:latin typeface="Arial" pitchFamily="34" charset="0"/>
                <a:cs typeface="Arial" pitchFamily="34" charset="0"/>
              </a:defRPr>
            </a:lvl1pPr>
            <a:lvl2pPr>
              <a:defRPr sz="1350" b="1">
                <a:latin typeface="Arial" pitchFamily="34" charset="0"/>
                <a:cs typeface="Arial" pitchFamily="34" charset="0"/>
              </a:defRPr>
            </a:lvl2pPr>
            <a:lvl3pPr>
              <a:defRPr lang="en-US" sz="1350" b="1" dirty="0" smtClean="0">
                <a:latin typeface="Arial" pitchFamily="34" charset="0"/>
                <a:cs typeface="Arial" pitchFamily="34" charset="0"/>
              </a:defRPr>
            </a:lvl3pPr>
            <a:lvl4pPr>
              <a:buFont typeface="Arial" pitchFamily="34" charset="0"/>
              <a:buChar char="•"/>
              <a:defRPr lang="en-US" sz="1350" b="1" dirty="0" smtClean="0">
                <a:latin typeface="Arial" pitchFamily="34" charset="0"/>
                <a:cs typeface="Arial" pitchFamily="34" charset="0"/>
              </a:defRPr>
            </a:lvl4pPr>
            <a:lvl5pPr>
              <a:buFont typeface="Arial" pitchFamily="34" charset="0"/>
              <a:buChar char="•"/>
              <a:defRPr lang="en-US" sz="1350" b="1" dirty="0" smtClean="0">
                <a:latin typeface="Arial" pitchFamily="34" charset="0"/>
                <a:cs typeface="Arial" pitchFamily="34" charset="0"/>
              </a:defRPr>
            </a:lvl5pPr>
            <a:lvl6pPr>
              <a:buFont typeface="Arial" pitchFamily="34" charset="0"/>
              <a:buChar char="•"/>
              <a:defRPr lang="en-US" sz="1350" b="1" dirty="0">
                <a:latin typeface="Arial" pitchFamily="34" charset="0"/>
                <a:cs typeface="Arial"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4"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19033174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4800" y="1200150"/>
            <a:ext cx="8534400" cy="548640"/>
          </a:xfrm>
          <a:prstGeom prst="rect">
            <a:avLst/>
          </a:prstGeom>
          <a:solidFill>
            <a:schemeClr val="bg1">
              <a:lumMod val="95000"/>
            </a:schemeClr>
          </a:solidFill>
          <a:ln>
            <a:solidFill>
              <a:schemeClr val="tx1"/>
            </a:solidFill>
          </a:ln>
        </p:spPr>
        <p:txBody>
          <a:bodyPr anchor="ctr">
            <a:normAutofit/>
          </a:bodyPr>
          <a:lstStyle>
            <a:lvl1pPr marL="0" indent="0" algn="ctr">
              <a:spcBef>
                <a:spcPts val="0"/>
              </a:spcBef>
              <a:buNone/>
              <a:defRPr sz="1200" i="1" baseline="0">
                <a:latin typeface="Arial" pitchFamily="34" charset="0"/>
                <a:cs typeface="Arial" pitchFamily="34" charset="0"/>
              </a:defRPr>
            </a:lvl1pPr>
          </a:lstStyle>
          <a:p>
            <a:pPr lvl="0"/>
            <a:r>
              <a:rPr lang="en-US" dirty="0"/>
              <a:t>Click to edit Master text styles</a:t>
            </a:r>
          </a:p>
        </p:txBody>
      </p:sp>
      <p:sp>
        <p:nvSpPr>
          <p:cNvPr id="4"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26675161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ssages tex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04800" y="1273217"/>
            <a:ext cx="8534400" cy="548640"/>
          </a:xfrm>
          <a:prstGeom prst="rect">
            <a:avLst/>
          </a:prstGeom>
          <a:solidFill>
            <a:schemeClr val="bg1">
              <a:lumMod val="95000"/>
            </a:schemeClr>
          </a:solidFill>
          <a:ln>
            <a:solidFill>
              <a:schemeClr val="tx1"/>
            </a:solidFill>
          </a:ln>
        </p:spPr>
        <p:txBody>
          <a:bodyPr anchor="ctr">
            <a:normAutofit/>
          </a:bodyPr>
          <a:lstStyle>
            <a:lvl1pPr marL="0" indent="0" algn="ctr">
              <a:spcBef>
                <a:spcPts val="0"/>
              </a:spcBef>
              <a:buNone/>
              <a:defRPr sz="1200" i="1" baseline="0">
                <a:latin typeface="Arial" pitchFamily="34" charset="0"/>
                <a:cs typeface="Arial" pitchFamily="34" charset="0"/>
              </a:defRPr>
            </a:lvl1pPr>
          </a:lstStyle>
          <a:p>
            <a:pPr lvl="0"/>
            <a:r>
              <a:rPr lang="en-US" dirty="0"/>
              <a:t>Click to edit Master text styles</a:t>
            </a:r>
          </a:p>
        </p:txBody>
      </p:sp>
      <p:sp>
        <p:nvSpPr>
          <p:cNvPr id="4" name="Text Placeholder 9"/>
          <p:cNvSpPr>
            <a:spLocks noGrp="1"/>
          </p:cNvSpPr>
          <p:nvPr>
            <p:ph type="body" sz="quarter" idx="11"/>
          </p:nvPr>
        </p:nvSpPr>
        <p:spPr>
          <a:xfrm>
            <a:off x="685800" y="1920240"/>
            <a:ext cx="7696200" cy="3223260"/>
          </a:xfrm>
          <a:prstGeom prst="rect">
            <a:avLst/>
          </a:prstGeom>
        </p:spPr>
        <p:txBody>
          <a:bodyPr/>
          <a:lstStyle>
            <a:lvl1pPr>
              <a:buFont typeface="Arial" pitchFamily="34" charset="0"/>
              <a:buChar char="•"/>
              <a:defRPr lang="en-US" sz="1350" b="1" dirty="0" smtClean="0">
                <a:latin typeface="Arial" pitchFamily="34" charset="0"/>
                <a:cs typeface="Arial" pitchFamily="34" charset="0"/>
              </a:defRPr>
            </a:lvl1pPr>
            <a:lvl2pPr>
              <a:defRPr sz="1350" b="1">
                <a:latin typeface="Arial" pitchFamily="34" charset="0"/>
                <a:cs typeface="Arial" pitchFamily="34" charset="0"/>
              </a:defRPr>
            </a:lvl2pPr>
            <a:lvl3pPr>
              <a:defRPr lang="en-US" sz="1350" b="1" dirty="0" smtClean="0">
                <a:latin typeface="Arial" pitchFamily="34" charset="0"/>
                <a:cs typeface="Arial" pitchFamily="34" charset="0"/>
              </a:defRPr>
            </a:lvl3pPr>
            <a:lvl4pPr>
              <a:buFont typeface="Arial" pitchFamily="34" charset="0"/>
              <a:buChar char="•"/>
              <a:defRPr lang="en-US" sz="1350" b="1" dirty="0" smtClean="0">
                <a:latin typeface="Arial" pitchFamily="34" charset="0"/>
                <a:cs typeface="Arial" pitchFamily="34" charset="0"/>
              </a:defRPr>
            </a:lvl4pPr>
            <a:lvl5pPr>
              <a:buFont typeface="Arial" pitchFamily="34" charset="0"/>
              <a:buChar char="•"/>
              <a:defRPr lang="en-US" sz="1350" b="1" dirty="0" smtClean="0">
                <a:latin typeface="Arial" pitchFamily="34" charset="0"/>
                <a:cs typeface="Arial" pitchFamily="34" charset="0"/>
              </a:defRPr>
            </a:lvl5pPr>
            <a:lvl6pPr>
              <a:buFont typeface="Arial" pitchFamily="34" charset="0"/>
              <a:buChar char="•"/>
              <a:defRPr lang="en-US" sz="1350" b="1" dirty="0">
                <a:latin typeface="Arial" pitchFamily="34" charset="0"/>
                <a:cs typeface="Arial"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5" name="Text Placeholder 7"/>
          <p:cNvSpPr>
            <a:spLocks noGrp="1"/>
          </p:cNvSpPr>
          <p:nvPr>
            <p:ph type="body" sz="quarter" idx="10"/>
          </p:nvPr>
        </p:nvSpPr>
        <p:spPr>
          <a:xfrm>
            <a:off x="0" y="571500"/>
            <a:ext cx="9144000" cy="571500"/>
          </a:xfrm>
          <a:prstGeom prst="rect">
            <a:avLst/>
          </a:prstGeom>
        </p:spPr>
        <p:txBody>
          <a:bodyPr anchor="ctr">
            <a:normAutofit/>
          </a:bodyPr>
          <a:lstStyle>
            <a:lvl1pPr algn="ctr">
              <a:buNone/>
              <a:defRPr sz="2700" b="1">
                <a:solidFill>
                  <a:srgbClr val="002060"/>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1679275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9284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85800" y="1200150"/>
            <a:ext cx="7772400" cy="2343150"/>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5400000" scaled="1"/>
            <a:tileRect/>
          </a:gradFill>
          <a:effectLst>
            <a:glow rad="101600">
              <a:schemeClr val="accent1">
                <a:satMod val="175000"/>
                <a:alpha val="40000"/>
              </a:schemeClr>
            </a:glow>
          </a:effectLst>
        </p:spPr>
        <p:txBody>
          <a:bodyPr anchor="ctr"/>
          <a:lstStyle>
            <a:lvl1pPr marL="0" indent="0" algn="ctr">
              <a:spcBef>
                <a:spcPts val="0"/>
              </a:spcBef>
              <a:buNone/>
              <a:defRPr sz="2700" b="1" baseline="0">
                <a:solidFill>
                  <a:schemeClr val="bg1"/>
                </a:solidFill>
                <a:latin typeface="Arial" pitchFamily="34" charset="0"/>
                <a:cs typeface="Arial" pitchFamily="34" charset="0"/>
              </a:defRPr>
            </a:lvl1pPr>
          </a:lstStyle>
          <a:p>
            <a:pPr lvl="0"/>
            <a:endParaRPr lang="en-US" dirty="0"/>
          </a:p>
        </p:txBody>
      </p:sp>
    </p:spTree>
    <p:extLst>
      <p:ext uri="{BB962C8B-B14F-4D97-AF65-F5344CB8AC3E}">
        <p14:creationId xmlns:p14="http://schemas.microsoft.com/office/powerpoint/2010/main" val="31726990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085853"/>
            <a:ext cx="6620968" cy="2497186"/>
          </a:xfrm>
        </p:spPr>
        <p:txBody>
          <a:bodyPr anchor="b"/>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866442" y="3583035"/>
            <a:ext cx="6620968" cy="646065"/>
          </a:xfrm>
        </p:spPr>
        <p:txBody>
          <a:bodyPr anchor="t"/>
          <a:lstStyle>
            <a:lvl1pPr marL="0" indent="0" algn="l">
              <a:buNone/>
              <a:defRPr cap="all">
                <a:solidFill>
                  <a:schemeClr val="accent1"/>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A27233-BDAF-4E2E-A37E-EE41EC2511E3}"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9D71911-F53D-445D-81AE-6CEFA318844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1817811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76F23-F949-440B-8214-DDA89297A9B5}"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F3B4563-4C76-41E4-819E-CABCE3BB6755}"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097869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5" y="2146303"/>
            <a:ext cx="6620967" cy="1436735"/>
          </a:xfrm>
        </p:spPr>
        <p:txBody>
          <a:bodyPr anchor="b"/>
          <a:lstStyle>
            <a:lvl1pPr algn="l">
              <a:defRPr sz="2250" b="0" cap="none"/>
            </a:lvl1pPr>
          </a:lstStyle>
          <a:p>
            <a:r>
              <a:rPr lang="en-US"/>
              <a:t>Click to edit Master title style</a:t>
            </a:r>
            <a:endParaRPr lang="en-US" dirty="0"/>
          </a:p>
        </p:txBody>
      </p:sp>
      <p:sp>
        <p:nvSpPr>
          <p:cNvPr id="3" name="Text Placeholder 2"/>
          <p:cNvSpPr>
            <a:spLocks noGrp="1"/>
          </p:cNvSpPr>
          <p:nvPr>
            <p:ph type="body" idx="1"/>
          </p:nvPr>
        </p:nvSpPr>
        <p:spPr>
          <a:xfrm>
            <a:off x="866442" y="3583036"/>
            <a:ext cx="6620968" cy="645300"/>
          </a:xfrm>
        </p:spPr>
        <p:txBody>
          <a:bodyPr anchor="t"/>
          <a:lstStyle>
            <a:lvl1pPr marL="0" indent="0" algn="l">
              <a:buNone/>
              <a:defRPr sz="1125" cap="all">
                <a:solidFill>
                  <a:schemeClr val="accent1"/>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76C600-DBB9-4266-A328-BBDE936259A1}"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24A5ECC-6ED8-4B0B-99B7-939B756DDA0D}" type="slidenum">
              <a:rPr lang="en-US" altLang="en-US" smtClean="0">
                <a:solidFill>
                  <a:prstClr val="white">
                    <a:tint val="75000"/>
                  </a:prstClr>
                </a:solidFill>
              </a:rPr>
              <a:pPr/>
              <a:t>‹#›</a:t>
            </a:fld>
            <a:endParaRPr lang="en-US" altLang="en-US">
              <a:solidFill>
                <a:prstClr val="white">
                  <a:tint val="75000"/>
                </a:prstClr>
              </a:solidFill>
            </a:endParaRPr>
          </a:p>
        </p:txBody>
      </p:sp>
      <p:pic>
        <p:nvPicPr>
          <p:cNvPr id="7" name="Picture 6" descr="BHFY Talent Show Fly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3686175"/>
            <a:ext cx="9191625" cy="892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9808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2" y="1545433"/>
            <a:ext cx="3298113" cy="3146822"/>
          </a:xfrm>
        </p:spPr>
        <p:txBody>
          <a:bodyPr>
            <a:normAutofit/>
          </a:bodyPr>
          <a:lstStyle>
            <a:lvl1pPr>
              <a:defRPr sz="1013"/>
            </a:lvl1pPr>
            <a:lvl2pPr>
              <a:defRPr sz="900"/>
            </a:lvl2pPr>
            <a:lvl3pPr>
              <a:defRPr sz="788"/>
            </a:lvl3pPr>
            <a:lvl4pPr>
              <a:defRPr sz="675"/>
            </a:lvl4pPr>
            <a:lvl5pPr>
              <a:defRPr sz="675"/>
            </a:lvl5pPr>
            <a:lvl6pPr>
              <a:defRPr sz="675"/>
            </a:lvl6pPr>
            <a:lvl7pPr>
              <a:defRPr sz="675"/>
            </a:lvl7pPr>
            <a:lvl8pPr>
              <a:defRPr sz="675"/>
            </a:lvl8pPr>
            <a:lvl9pPr>
              <a:defRPr sz="6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7" y="1542070"/>
            <a:ext cx="3298115" cy="3150184"/>
          </a:xfrm>
        </p:spPr>
        <p:txBody>
          <a:bodyPr>
            <a:normAutofit/>
          </a:bodyPr>
          <a:lstStyle>
            <a:lvl1pPr>
              <a:defRPr sz="1013"/>
            </a:lvl1pPr>
            <a:lvl2pPr>
              <a:defRPr sz="900"/>
            </a:lvl2pPr>
            <a:lvl3pPr>
              <a:defRPr sz="788"/>
            </a:lvl3pPr>
            <a:lvl4pPr>
              <a:defRPr sz="675"/>
            </a:lvl4pPr>
            <a:lvl5pPr>
              <a:defRPr sz="675"/>
            </a:lvl5pPr>
            <a:lvl6pPr>
              <a:defRPr sz="675"/>
            </a:lvl6pPr>
            <a:lvl7pPr>
              <a:defRPr sz="675"/>
            </a:lvl7pPr>
            <a:lvl8pPr>
              <a:defRPr sz="675"/>
            </a:lvl8pPr>
            <a:lvl9pPr>
              <a:defRPr sz="6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B2EB53-86D9-43C6-9ED9-98BD5DFE9B2B}"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C98D2511-7129-4610-BE57-4167B22CF83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6883605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1" y="1428750"/>
            <a:ext cx="3298112" cy="432197"/>
          </a:xfrm>
        </p:spPr>
        <p:txBody>
          <a:bodyPr anchor="b">
            <a:noAutofit/>
          </a:bodyPr>
          <a:lstStyle>
            <a:lvl1pPr marL="0" indent="0">
              <a:buNone/>
              <a:defRPr sz="1350" b="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827702" y="1885950"/>
            <a:ext cx="3298113" cy="2806304"/>
          </a:xfrm>
        </p:spPr>
        <p:txBody>
          <a:bodyPr>
            <a:normAutofit/>
          </a:bodyPr>
          <a:lstStyle>
            <a:lvl1pPr>
              <a:defRPr sz="1013"/>
            </a:lvl1pPr>
            <a:lvl2pPr>
              <a:defRPr sz="900"/>
            </a:lvl2pPr>
            <a:lvl3pPr>
              <a:defRPr sz="788"/>
            </a:lvl3pPr>
            <a:lvl4pPr>
              <a:defRPr sz="675"/>
            </a:lvl4pPr>
            <a:lvl5pPr>
              <a:defRPr sz="675"/>
            </a:lvl5pPr>
            <a:lvl6pPr>
              <a:defRPr sz="675"/>
            </a:lvl6pPr>
            <a:lvl7pPr>
              <a:defRPr sz="675"/>
            </a:lvl7pPr>
            <a:lvl8pPr>
              <a:defRPr sz="675"/>
            </a:lvl8pPr>
            <a:lvl9pPr>
              <a:defRPr sz="6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8" y="1428750"/>
            <a:ext cx="3298113" cy="432197"/>
          </a:xfrm>
        </p:spPr>
        <p:txBody>
          <a:bodyPr anchor="b">
            <a:noAutofit/>
          </a:bodyPr>
          <a:lstStyle>
            <a:lvl1pPr marL="0" indent="0">
              <a:buNone/>
              <a:defRPr sz="1350" b="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241978" y="1885950"/>
            <a:ext cx="3298113" cy="2806304"/>
          </a:xfrm>
        </p:spPr>
        <p:txBody>
          <a:bodyPr>
            <a:normAutofit/>
          </a:bodyPr>
          <a:lstStyle>
            <a:lvl1pPr>
              <a:defRPr sz="1013"/>
            </a:lvl1pPr>
            <a:lvl2pPr>
              <a:defRPr sz="900"/>
            </a:lvl2pPr>
            <a:lvl3pPr>
              <a:defRPr sz="788"/>
            </a:lvl3pPr>
            <a:lvl4pPr>
              <a:defRPr sz="675"/>
            </a:lvl4pPr>
            <a:lvl5pPr>
              <a:defRPr sz="675"/>
            </a:lvl5pPr>
            <a:lvl6pPr>
              <a:defRPr sz="675"/>
            </a:lvl6pPr>
            <a:lvl7pPr>
              <a:defRPr sz="675"/>
            </a:lvl7pPr>
            <a:lvl8pPr>
              <a:defRPr sz="675"/>
            </a:lvl8pPr>
            <a:lvl9pPr>
              <a:defRPr sz="6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8B207-F7CC-4B44-B95D-E25500CAD715}"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BD2CDDD1-7BD8-4CCC-84D2-2A502762F00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0592238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C31FF82-5020-4E32-8244-2E5FECB376DF}"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C211C426-A5EB-4853-B8A2-101A3D06BBE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9560536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8595E34-0BE2-4573-888A-4B189AF54ADD}"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287FC90C-3C5F-4526-B245-00F78B43D07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8501477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085850"/>
            <a:ext cx="2551462" cy="1085850"/>
          </a:xfrm>
        </p:spPr>
        <p:txBody>
          <a:bodyPr anchor="b"/>
          <a:lstStyle>
            <a:lvl1pPr algn="l">
              <a:defRPr sz="1350" b="0"/>
            </a:lvl1pPr>
          </a:lstStyle>
          <a:p>
            <a:r>
              <a:rPr lang="en-US"/>
              <a:t>Click to edit Master title style</a:t>
            </a:r>
            <a:endParaRPr lang="en-US" dirty="0"/>
          </a:p>
        </p:txBody>
      </p:sp>
      <p:sp>
        <p:nvSpPr>
          <p:cNvPr id="3" name="Content Placeholder 2"/>
          <p:cNvSpPr>
            <a:spLocks noGrp="1"/>
          </p:cNvSpPr>
          <p:nvPr>
            <p:ph idx="1"/>
          </p:nvPr>
        </p:nvSpPr>
        <p:spPr>
          <a:xfrm>
            <a:off x="3589399" y="1085850"/>
            <a:ext cx="3898013" cy="3429000"/>
          </a:xfrm>
        </p:spPr>
        <p:txBody>
          <a:bodyPr anchor="ctr">
            <a:normAutofit/>
          </a:bodyPr>
          <a:lstStyle>
            <a:lvl1pPr>
              <a:defRPr sz="1125"/>
            </a:lvl1pPr>
            <a:lvl2pPr>
              <a:defRPr sz="1013"/>
            </a:lvl2pPr>
            <a:lvl3pPr>
              <a:defRPr sz="900"/>
            </a:lvl3pPr>
            <a:lvl4pPr>
              <a:defRPr sz="788"/>
            </a:lvl4pPr>
            <a:lvl5pPr>
              <a:defRPr sz="788"/>
            </a:lvl5pPr>
            <a:lvl6pPr>
              <a:defRPr sz="788"/>
            </a:lvl6pPr>
            <a:lvl7pPr>
              <a:defRPr sz="788"/>
            </a:lvl7pPr>
            <a:lvl8pPr>
              <a:defRPr sz="788"/>
            </a:lvl8pPr>
            <a:lvl9pPr>
              <a:defRPr sz="78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2" y="2346963"/>
            <a:ext cx="2551462" cy="2171699"/>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7" name="Date Placeholder 4"/>
          <p:cNvSpPr>
            <a:spLocks noGrp="1"/>
          </p:cNvSpPr>
          <p:nvPr>
            <p:ph type="dt" sz="half" idx="10"/>
          </p:nvPr>
        </p:nvSpPr>
        <p:spPr/>
        <p:txBody>
          <a:bodyPr/>
          <a:lstStyle/>
          <a:p>
            <a:fld id="{0EA8C44F-699F-4DB2-8D68-20B7102740CB}"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6C41ED05-4DD9-45ED-8A77-2FA97CA2EF99}"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2139264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390644"/>
            <a:ext cx="3820674" cy="1181106"/>
          </a:xfrm>
        </p:spPr>
        <p:txBody>
          <a:bodyPr anchor="b">
            <a:normAutofit/>
          </a:bodyPr>
          <a:lstStyle>
            <a:lvl1pPr algn="l">
              <a:defRPr sz="2025"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9" y="857250"/>
            <a:ext cx="2400925"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a:t>Click icon to add picture</a:t>
            </a:r>
            <a:endParaRPr lang="en-US" dirty="0"/>
          </a:p>
        </p:txBody>
      </p:sp>
      <p:sp>
        <p:nvSpPr>
          <p:cNvPr id="4" name="Text Placeholder 3"/>
          <p:cNvSpPr>
            <a:spLocks noGrp="1"/>
          </p:cNvSpPr>
          <p:nvPr>
            <p:ph type="body" sz="half" idx="2"/>
          </p:nvPr>
        </p:nvSpPr>
        <p:spPr>
          <a:xfrm>
            <a:off x="866441" y="2743200"/>
            <a:ext cx="3814728" cy="1028700"/>
          </a:xfrm>
        </p:spPr>
        <p:txBody>
          <a:bodyPr>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Date Placeholder 4"/>
          <p:cNvSpPr>
            <a:spLocks noGrp="1"/>
          </p:cNvSpPr>
          <p:nvPr>
            <p:ph type="dt" sz="half" idx="10"/>
          </p:nvPr>
        </p:nvSpPr>
        <p:spPr/>
        <p:txBody>
          <a:bodyPr/>
          <a:lstStyle/>
          <a:p>
            <a:fld id="{DF78DCA2-437D-4C89-BC4C-BF4527EB6444}"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BBC24398-4990-4AE4-8DC5-32A6530E96F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9433018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5" y="3600440"/>
            <a:ext cx="6620967" cy="425054"/>
          </a:xfrm>
        </p:spPr>
        <p:txBody>
          <a:bodyPr anchor="b">
            <a:normAutofit/>
          </a:bodyPr>
          <a:lstStyle>
            <a:lvl1pPr algn="l">
              <a:defRPr sz="135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514350"/>
            <a:ext cx="6620968"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a:t>Click icon to add picture</a:t>
            </a:r>
            <a:endParaRPr lang="en-US" dirty="0"/>
          </a:p>
        </p:txBody>
      </p:sp>
      <p:sp>
        <p:nvSpPr>
          <p:cNvPr id="4" name="Text Placeholder 3"/>
          <p:cNvSpPr>
            <a:spLocks noGrp="1"/>
          </p:cNvSpPr>
          <p:nvPr>
            <p:ph type="body" sz="half" idx="2"/>
          </p:nvPr>
        </p:nvSpPr>
        <p:spPr>
          <a:xfrm>
            <a:off x="866443" y="4025494"/>
            <a:ext cx="6620966" cy="370284"/>
          </a:xfrm>
        </p:spPr>
        <p:txBody>
          <a:bodyPr>
            <a:normAutofit/>
          </a:bodyPr>
          <a:lstStyle>
            <a:lvl1pPr marL="0" indent="0">
              <a:buNone/>
              <a:defRPr sz="675"/>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Date Placeholder 4"/>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9778061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085850"/>
            <a:ext cx="6620968" cy="1485900"/>
          </a:xfrm>
        </p:spPr>
        <p:txBody>
          <a:bodyPr/>
          <a:lstStyle>
            <a:lvl1pPr>
              <a:defRPr sz="2700"/>
            </a:lvl1pPr>
          </a:lstStyle>
          <a:p>
            <a:r>
              <a:rPr lang="en-US"/>
              <a:t>Click to edit Master title style</a:t>
            </a:r>
            <a:endParaRPr lang="en-US" dirty="0"/>
          </a:p>
        </p:txBody>
      </p:sp>
      <p:sp>
        <p:nvSpPr>
          <p:cNvPr id="8" name="Text Placeholder 3"/>
          <p:cNvSpPr>
            <a:spLocks noGrp="1"/>
          </p:cNvSpPr>
          <p:nvPr>
            <p:ph type="body" sz="half" idx="2"/>
          </p:nvPr>
        </p:nvSpPr>
        <p:spPr>
          <a:xfrm>
            <a:off x="866442" y="2743200"/>
            <a:ext cx="6620968" cy="1771650"/>
          </a:xfrm>
        </p:spPr>
        <p:txBody>
          <a:bodyPr anchor="ctr">
            <a:normAutofit/>
          </a:bodyPr>
          <a:lstStyle>
            <a:lvl1pPr marL="0" indent="0">
              <a:buNone/>
              <a:defRPr sz="1013"/>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4"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953740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11" y="1085852"/>
            <a:ext cx="6001049" cy="1738237"/>
          </a:xfrm>
        </p:spPr>
        <p:txBody>
          <a:bodyPr/>
          <a:lstStyle>
            <a:lvl1pPr>
              <a:defRPr sz="2700"/>
            </a:lvl1pPr>
          </a:lstStyle>
          <a:p>
            <a:r>
              <a:rPr lang="en-US"/>
              <a:t>Click to edit Master title style</a:t>
            </a:r>
            <a:endParaRPr lang="en-US" dirty="0"/>
          </a:p>
        </p:txBody>
      </p:sp>
      <p:sp>
        <p:nvSpPr>
          <p:cNvPr id="14" name="Text Placeholder 3"/>
          <p:cNvSpPr>
            <a:spLocks noGrp="1"/>
          </p:cNvSpPr>
          <p:nvPr>
            <p:ph type="body" sz="half" idx="13"/>
          </p:nvPr>
        </p:nvSpPr>
        <p:spPr>
          <a:xfrm>
            <a:off x="1454532" y="2824087"/>
            <a:ext cx="5449871" cy="256631"/>
          </a:xfrm>
        </p:spPr>
        <p:txBody>
          <a:bodyPr anchor="t">
            <a:normAutofit/>
          </a:bodyPr>
          <a:lstStyle>
            <a:lvl1pPr marL="0" indent="0">
              <a:buNone/>
              <a:defRPr lang="en-US" sz="788" b="0" i="0" kern="1200" cap="small" dirty="0">
                <a:solidFill>
                  <a:schemeClr val="accent1"/>
                </a:solidFill>
                <a:latin typeface="+mj-lt"/>
                <a:ea typeface="+mj-ea"/>
                <a:cs typeface="+mj-cs"/>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10" name="Text Placeholder 3"/>
          <p:cNvSpPr>
            <a:spLocks noGrp="1"/>
          </p:cNvSpPr>
          <p:nvPr>
            <p:ph type="body" sz="half" idx="2"/>
          </p:nvPr>
        </p:nvSpPr>
        <p:spPr>
          <a:xfrm>
            <a:off x="866442" y="3262993"/>
            <a:ext cx="6620968" cy="1257300"/>
          </a:xfrm>
        </p:spPr>
        <p:txBody>
          <a:bodyPr anchor="ctr">
            <a:normAutofit/>
          </a:bodyPr>
          <a:lstStyle>
            <a:lvl1pPr marL="0" indent="0">
              <a:buNone/>
              <a:defRPr sz="1013"/>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4"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
        <p:nvSpPr>
          <p:cNvPr id="9" name="TextBox 8"/>
          <p:cNvSpPr txBox="1"/>
          <p:nvPr/>
        </p:nvSpPr>
        <p:spPr>
          <a:xfrm>
            <a:off x="673899" y="728441"/>
            <a:ext cx="601591" cy="1148456"/>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defTabSz="685800"/>
            <a:r>
              <a:rPr lang="en-US" sz="6863" dirty="0">
                <a:solidFill>
                  <a:srgbClr val="ACD433"/>
                </a:solidFill>
              </a:rPr>
              <a:t>“</a:t>
            </a:r>
          </a:p>
        </p:txBody>
      </p:sp>
      <p:sp>
        <p:nvSpPr>
          <p:cNvPr id="13" name="TextBox 12"/>
          <p:cNvSpPr txBox="1"/>
          <p:nvPr/>
        </p:nvSpPr>
        <p:spPr>
          <a:xfrm>
            <a:off x="6999692" y="1960341"/>
            <a:ext cx="601591" cy="1148456"/>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defTabSz="685800"/>
            <a:r>
              <a:rPr lang="en-US" sz="6863" dirty="0">
                <a:solidFill>
                  <a:srgbClr val="ACD433"/>
                </a:solidFill>
              </a:rPr>
              <a:t>”</a:t>
            </a:r>
          </a:p>
        </p:txBody>
      </p:sp>
    </p:spTree>
    <p:extLst>
      <p:ext uri="{BB962C8B-B14F-4D97-AF65-F5344CB8AC3E}">
        <p14:creationId xmlns:p14="http://schemas.microsoft.com/office/powerpoint/2010/main" val="2669351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3" y="2343151"/>
            <a:ext cx="6620969" cy="1239885"/>
          </a:xfrm>
        </p:spPr>
        <p:txBody>
          <a:bodyPr anchor="b"/>
          <a:lstStyle>
            <a:lvl1pPr algn="l">
              <a:defRPr sz="2250" b="0" cap="none"/>
            </a:lvl1pPr>
          </a:lstStyle>
          <a:p>
            <a:r>
              <a:rPr lang="en-US"/>
              <a:t>Click to edit Master title style</a:t>
            </a:r>
            <a:endParaRPr lang="en-US" dirty="0"/>
          </a:p>
        </p:txBody>
      </p:sp>
      <p:sp>
        <p:nvSpPr>
          <p:cNvPr id="3" name="Text Placeholder 2"/>
          <p:cNvSpPr>
            <a:spLocks noGrp="1"/>
          </p:cNvSpPr>
          <p:nvPr>
            <p:ph type="body" idx="1"/>
          </p:nvPr>
        </p:nvSpPr>
        <p:spPr>
          <a:xfrm>
            <a:off x="866442" y="3583036"/>
            <a:ext cx="6620968" cy="645300"/>
          </a:xfrm>
        </p:spPr>
        <p:txBody>
          <a:bodyPr anchor="t"/>
          <a:lstStyle>
            <a:lvl1pPr marL="0" indent="0" algn="l">
              <a:buNone/>
              <a:defRPr sz="1125" cap="none">
                <a:solidFill>
                  <a:schemeClr val="accent1"/>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5599933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363"/>
            </a:lvl1pPr>
          </a:lstStyle>
          <a:p>
            <a:r>
              <a:rPr lang="en-US"/>
              <a:t>Click to edit Master title style</a:t>
            </a:r>
            <a:endParaRPr lang="en-US" dirty="0"/>
          </a:p>
        </p:txBody>
      </p:sp>
      <p:sp>
        <p:nvSpPr>
          <p:cNvPr id="3" name="Text Placeholder 2"/>
          <p:cNvSpPr>
            <a:spLocks noGrp="1"/>
          </p:cNvSpPr>
          <p:nvPr>
            <p:ph type="body" idx="1"/>
          </p:nvPr>
        </p:nvSpPr>
        <p:spPr>
          <a:xfrm>
            <a:off x="474836" y="1485900"/>
            <a:ext cx="2210725" cy="432197"/>
          </a:xfrm>
        </p:spPr>
        <p:txBody>
          <a:bodyPr anchor="b">
            <a:noAutofit/>
          </a:bodyPr>
          <a:lstStyle>
            <a:lvl1pPr marL="0" indent="0">
              <a:buNone/>
              <a:defRPr sz="1350" b="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16" name="Text Placeholder 3"/>
          <p:cNvSpPr>
            <a:spLocks noGrp="1"/>
          </p:cNvSpPr>
          <p:nvPr>
            <p:ph type="body" sz="half" idx="15"/>
          </p:nvPr>
        </p:nvSpPr>
        <p:spPr>
          <a:xfrm>
            <a:off x="489475" y="2000250"/>
            <a:ext cx="2196084" cy="2692004"/>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Text Placeholder 4"/>
          <p:cNvSpPr>
            <a:spLocks noGrp="1"/>
          </p:cNvSpPr>
          <p:nvPr>
            <p:ph type="body" sz="quarter" idx="3"/>
          </p:nvPr>
        </p:nvSpPr>
        <p:spPr>
          <a:xfrm>
            <a:off x="2913504" y="1485900"/>
            <a:ext cx="2202754" cy="432197"/>
          </a:xfrm>
        </p:spPr>
        <p:txBody>
          <a:bodyPr anchor="b">
            <a:noAutofit/>
          </a:bodyPr>
          <a:lstStyle>
            <a:lvl1pPr marL="0" indent="0">
              <a:buNone/>
              <a:defRPr sz="1350" b="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19" name="Text Placeholder 3"/>
          <p:cNvSpPr>
            <a:spLocks noGrp="1"/>
          </p:cNvSpPr>
          <p:nvPr>
            <p:ph type="body" sz="half" idx="16"/>
          </p:nvPr>
        </p:nvSpPr>
        <p:spPr>
          <a:xfrm>
            <a:off x="2905588" y="2000250"/>
            <a:ext cx="2210671" cy="2692004"/>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14" name="Text Placeholder 4"/>
          <p:cNvSpPr>
            <a:spLocks noGrp="1"/>
          </p:cNvSpPr>
          <p:nvPr>
            <p:ph type="body" sz="quarter" idx="13"/>
          </p:nvPr>
        </p:nvSpPr>
        <p:spPr>
          <a:xfrm>
            <a:off x="5344917" y="1485900"/>
            <a:ext cx="2199658" cy="432197"/>
          </a:xfrm>
        </p:spPr>
        <p:txBody>
          <a:bodyPr anchor="b">
            <a:noAutofit/>
          </a:bodyPr>
          <a:lstStyle>
            <a:lvl1pPr marL="0" indent="0">
              <a:buNone/>
              <a:defRPr sz="1350" b="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20" name="Text Placeholder 3"/>
          <p:cNvSpPr>
            <a:spLocks noGrp="1"/>
          </p:cNvSpPr>
          <p:nvPr>
            <p:ph type="body" sz="half" idx="17"/>
          </p:nvPr>
        </p:nvSpPr>
        <p:spPr>
          <a:xfrm>
            <a:off x="5344917" y="2000250"/>
            <a:ext cx="2199658" cy="2692004"/>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cxnSp>
        <p:nvCxnSpPr>
          <p:cNvPr id="17" name="Straight Connector 16"/>
          <p:cNvCxnSpPr/>
          <p:nvPr/>
        </p:nvCxnSpPr>
        <p:spPr>
          <a:xfrm>
            <a:off x="2795334" y="1600200"/>
            <a:ext cx="0" cy="29718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1600200"/>
            <a:ext cx="0" cy="297516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424364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363"/>
            </a:lvl1pPr>
          </a:lstStyle>
          <a:p>
            <a:r>
              <a:rPr lang="en-US"/>
              <a:t>Click to edit Master title style</a:t>
            </a:r>
            <a:endParaRPr lang="en-US" dirty="0"/>
          </a:p>
        </p:txBody>
      </p:sp>
      <p:sp>
        <p:nvSpPr>
          <p:cNvPr id="3" name="Text Placeholder 2"/>
          <p:cNvSpPr>
            <a:spLocks noGrp="1"/>
          </p:cNvSpPr>
          <p:nvPr>
            <p:ph type="body" idx="1"/>
          </p:nvPr>
        </p:nvSpPr>
        <p:spPr>
          <a:xfrm>
            <a:off x="489475" y="3188212"/>
            <a:ext cx="2205612" cy="432197"/>
          </a:xfrm>
        </p:spPr>
        <p:txBody>
          <a:bodyPr anchor="b">
            <a:noAutofit/>
          </a:bodyPr>
          <a:lstStyle>
            <a:lvl1pPr marL="0" indent="0">
              <a:buNone/>
              <a:defRPr sz="1350" b="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29" name="Picture Placeholder 2"/>
          <p:cNvSpPr>
            <a:spLocks noGrp="1" noChangeAspect="1"/>
          </p:cNvSpPr>
          <p:nvPr>
            <p:ph type="pic" idx="15"/>
          </p:nvPr>
        </p:nvSpPr>
        <p:spPr>
          <a:xfrm>
            <a:off x="489475" y="1657350"/>
            <a:ext cx="2205612"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a:t>Click icon to add picture</a:t>
            </a:r>
            <a:endParaRPr lang="en-US" dirty="0"/>
          </a:p>
        </p:txBody>
      </p:sp>
      <p:sp>
        <p:nvSpPr>
          <p:cNvPr id="22" name="Text Placeholder 3"/>
          <p:cNvSpPr>
            <a:spLocks noGrp="1"/>
          </p:cNvSpPr>
          <p:nvPr>
            <p:ph type="body" sz="half" idx="18"/>
          </p:nvPr>
        </p:nvSpPr>
        <p:spPr>
          <a:xfrm>
            <a:off x="489475" y="3620411"/>
            <a:ext cx="2205612" cy="494392"/>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Text Placeholder 4"/>
          <p:cNvSpPr>
            <a:spLocks noGrp="1"/>
          </p:cNvSpPr>
          <p:nvPr>
            <p:ph type="body" sz="quarter" idx="3"/>
          </p:nvPr>
        </p:nvSpPr>
        <p:spPr>
          <a:xfrm>
            <a:off x="2917792" y="3188212"/>
            <a:ext cx="2198466" cy="432197"/>
          </a:xfrm>
        </p:spPr>
        <p:txBody>
          <a:bodyPr anchor="b">
            <a:noAutofit/>
          </a:bodyPr>
          <a:lstStyle>
            <a:lvl1pPr marL="0" indent="0">
              <a:buNone/>
              <a:defRPr sz="1350" b="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30" name="Picture Placeholder 2"/>
          <p:cNvSpPr>
            <a:spLocks noGrp="1" noChangeAspect="1"/>
          </p:cNvSpPr>
          <p:nvPr>
            <p:ph type="pic" idx="21"/>
          </p:nvPr>
        </p:nvSpPr>
        <p:spPr>
          <a:xfrm>
            <a:off x="2917791" y="1657350"/>
            <a:ext cx="2198466"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a:t>Click icon to add picture</a:t>
            </a:r>
            <a:endParaRPr lang="en-US" dirty="0"/>
          </a:p>
        </p:txBody>
      </p:sp>
      <p:sp>
        <p:nvSpPr>
          <p:cNvPr id="23" name="Text Placeholder 3"/>
          <p:cNvSpPr>
            <a:spLocks noGrp="1"/>
          </p:cNvSpPr>
          <p:nvPr>
            <p:ph type="body" sz="half" idx="19"/>
          </p:nvPr>
        </p:nvSpPr>
        <p:spPr>
          <a:xfrm>
            <a:off x="2916777" y="3620410"/>
            <a:ext cx="2201378" cy="494392"/>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14" name="Text Placeholder 4"/>
          <p:cNvSpPr>
            <a:spLocks noGrp="1"/>
          </p:cNvSpPr>
          <p:nvPr>
            <p:ph type="body" sz="quarter" idx="13"/>
          </p:nvPr>
        </p:nvSpPr>
        <p:spPr>
          <a:xfrm>
            <a:off x="5344917" y="3188212"/>
            <a:ext cx="2199658" cy="432197"/>
          </a:xfrm>
        </p:spPr>
        <p:txBody>
          <a:bodyPr anchor="b">
            <a:noAutofit/>
          </a:bodyPr>
          <a:lstStyle>
            <a:lvl1pPr marL="0" indent="0">
              <a:buNone/>
              <a:defRPr sz="1350" b="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31" name="Picture Placeholder 2"/>
          <p:cNvSpPr>
            <a:spLocks noGrp="1" noChangeAspect="1"/>
          </p:cNvSpPr>
          <p:nvPr>
            <p:ph type="pic" idx="22"/>
          </p:nvPr>
        </p:nvSpPr>
        <p:spPr>
          <a:xfrm>
            <a:off x="5344917" y="1657350"/>
            <a:ext cx="219965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a:t>Click icon to add picture</a:t>
            </a:r>
            <a:endParaRPr lang="en-US" dirty="0"/>
          </a:p>
        </p:txBody>
      </p:sp>
      <p:sp>
        <p:nvSpPr>
          <p:cNvPr id="24" name="Text Placeholder 3"/>
          <p:cNvSpPr>
            <a:spLocks noGrp="1"/>
          </p:cNvSpPr>
          <p:nvPr>
            <p:ph type="body" sz="half" idx="20"/>
          </p:nvPr>
        </p:nvSpPr>
        <p:spPr>
          <a:xfrm>
            <a:off x="5344826" y="3620409"/>
            <a:ext cx="2202571" cy="494392"/>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cxnSp>
        <p:nvCxnSpPr>
          <p:cNvPr id="17" name="Straight Connector 16"/>
          <p:cNvCxnSpPr/>
          <p:nvPr/>
        </p:nvCxnSpPr>
        <p:spPr>
          <a:xfrm>
            <a:off x="2795334" y="1600200"/>
            <a:ext cx="0" cy="29718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1600200"/>
            <a:ext cx="0" cy="297516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2686883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2D9ABE-B0C2-4D05-AAE6-B0307095EABF}"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AE33858-85A6-4948-849A-708DD0135152}"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2851804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4" y="322662"/>
            <a:ext cx="1314793" cy="4369594"/>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579904"/>
            <a:ext cx="5568812" cy="41123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0ECFC7-9C0C-43ED-AC1E-92D3E456891F}" type="datetime1">
              <a:rPr lang="en-US" altLang="en-US" smtClean="0">
                <a:solidFill>
                  <a:prstClr val="white">
                    <a:tint val="75000"/>
                    <a:alpha val="60000"/>
                  </a:prstClr>
                </a:solidFill>
              </a:rPr>
              <a:pPr/>
              <a:t>1/23/18</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48DF9B6-77F0-4043-B995-0608EDD77497}"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0956681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3143252" y="3273666"/>
            <a:ext cx="5314949" cy="973216"/>
          </a:xfrm>
        </p:spPr>
        <p:txBody>
          <a:bodyPr>
            <a:noAutofit/>
          </a:bodyPr>
          <a:lstStyle>
            <a:lvl1pPr marL="0" indent="0" algn="l">
              <a:buNone/>
              <a:defRPr sz="1500">
                <a:solidFill>
                  <a:schemeClr val="bg1"/>
                </a:solidFil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3143252" y="2781937"/>
            <a:ext cx="5314949" cy="355997"/>
          </a:xfrm>
          <a:prstGeom prst="rect">
            <a:avLst/>
          </a:prstGeom>
        </p:spPr>
        <p:txBody>
          <a:bodyPr>
            <a:noAutofit/>
          </a:bodyPr>
          <a:lstStyle>
            <a:lvl1pPr>
              <a:defRPr sz="21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3139973" y="4477737"/>
            <a:ext cx="3343680" cy="115416"/>
          </a:xfrm>
        </p:spPr>
        <p:txBody>
          <a:bodyPr/>
          <a:lstStyle>
            <a:lvl1pPr marL="0" indent="0">
              <a:buNone/>
              <a:defRPr sz="750"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3578978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8977" y="1272382"/>
            <a:ext cx="6810375" cy="1256754"/>
          </a:xfrm>
        </p:spPr>
        <p:txBody>
          <a:bodyPr/>
          <a:lstStyle>
            <a:lvl1pPr>
              <a:spcAft>
                <a:spcPts val="135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688976" y="654051"/>
            <a:ext cx="6711696" cy="231100"/>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26275394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ong Headline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8977" y="1271590"/>
            <a:ext cx="6810375" cy="1183016"/>
          </a:xfrm>
        </p:spPr>
        <p:txBody>
          <a:bodyPr/>
          <a:lstStyle>
            <a:lvl1pPr>
              <a:spcAft>
                <a:spcPts val="9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3"/>
          <p:cNvSpPr>
            <a:spLocks noGrp="1"/>
          </p:cNvSpPr>
          <p:nvPr>
            <p:ph type="title"/>
          </p:nvPr>
        </p:nvSpPr>
        <p:spPr>
          <a:xfrm>
            <a:off x="688976" y="654051"/>
            <a:ext cx="6711696" cy="231100"/>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5715734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88975" y="1271590"/>
            <a:ext cx="3752396" cy="1183016"/>
          </a:xfrm>
        </p:spPr>
        <p:txBody>
          <a:bodyPr/>
          <a:lstStyle>
            <a:lvl1pPr>
              <a:spcAft>
                <a:spcPts val="9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4691290" y="1271590"/>
            <a:ext cx="3752396" cy="1183016"/>
          </a:xfrm>
        </p:spPr>
        <p:txBody>
          <a:bodyPr/>
          <a:lstStyle>
            <a:lvl1pPr>
              <a:spcAft>
                <a:spcPts val="9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3"/>
          <p:cNvSpPr>
            <a:spLocks noGrp="1"/>
          </p:cNvSpPr>
          <p:nvPr>
            <p:ph type="title"/>
          </p:nvPr>
        </p:nvSpPr>
        <p:spPr>
          <a:xfrm>
            <a:off x="688976" y="654051"/>
            <a:ext cx="7070044" cy="231100"/>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1976689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Long Headline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88975" y="1271590"/>
            <a:ext cx="3752396" cy="1183016"/>
          </a:xfrm>
        </p:spPr>
        <p:txBody>
          <a:bodyPr/>
          <a:lstStyle>
            <a:lvl1pPr>
              <a:spcAft>
                <a:spcPts val="9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3"/>
          <p:cNvSpPr>
            <a:spLocks noGrp="1"/>
          </p:cNvSpPr>
          <p:nvPr>
            <p:ph type="title"/>
          </p:nvPr>
        </p:nvSpPr>
        <p:spPr>
          <a:xfrm>
            <a:off x="688975" y="654051"/>
            <a:ext cx="6711696" cy="231100"/>
          </a:xfrm>
          <a:prstGeom prst="rect">
            <a:avLst/>
          </a:prstGeom>
        </p:spPr>
        <p:txBody>
          <a:bodyPr rtlCol="0">
            <a:normAutofit/>
          </a:bodyPr>
          <a:lstStyle/>
          <a:p>
            <a:r>
              <a:rPr lang="en-US" dirty="0"/>
              <a:t>Click to edit Master title style</a:t>
            </a:r>
          </a:p>
        </p:txBody>
      </p:sp>
    </p:spTree>
    <p:extLst>
      <p:ext uri="{BB962C8B-B14F-4D97-AF65-F5344CB8AC3E}">
        <p14:creationId xmlns:p14="http://schemas.microsoft.com/office/powerpoint/2010/main" val="27764857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theme" Target="../theme/theme10.xml"/><Relationship Id="rId8" Type="http://schemas.openxmlformats.org/officeDocument/2006/relationships/image" Target="../media/image2.jpeg"/><Relationship Id="rId9"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slideLayout" Target="../slideLayouts/slideLayout66.xml"/><Relationship Id="rId2"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theme" Target="../theme/theme11.xml"/><Relationship Id="rId8" Type="http://schemas.openxmlformats.org/officeDocument/2006/relationships/image" Target="../media/image2.jpeg"/><Relationship Id="rId9"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slideLayout" Target="../slideLayouts/slideLayout72.xml"/><Relationship Id="rId2"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slideLayout" Target="../slideLayouts/slideLayout90.xml"/><Relationship Id="rId14" Type="http://schemas.openxmlformats.org/officeDocument/2006/relationships/slideLayout" Target="../slideLayouts/slideLayout91.xml"/><Relationship Id="rId15" Type="http://schemas.openxmlformats.org/officeDocument/2006/relationships/slideLayout" Target="../slideLayouts/slideLayout92.xml"/><Relationship Id="rId16" Type="http://schemas.openxmlformats.org/officeDocument/2006/relationships/slideLayout" Target="../slideLayouts/slideLayout93.xml"/><Relationship Id="rId17" Type="http://schemas.openxmlformats.org/officeDocument/2006/relationships/slideLayout" Target="../slideLayouts/slideLayout94.xml"/><Relationship Id="rId18" Type="http://schemas.openxmlformats.org/officeDocument/2006/relationships/theme" Target="../theme/theme12.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theme" Target="../theme/theme13.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theme" Target="../theme/theme4.xml"/><Relationship Id="rId3"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theme" Target="../theme/theme5.xml"/><Relationship Id="rId8" Type="http://schemas.openxmlformats.org/officeDocument/2006/relationships/image" Target="../media/image2.jpeg"/><Relationship Id="rId9"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slideLayout" Target="../slideLayouts/slideLayout36.xml"/><Relationship Id="rId2"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theme" Target="../theme/theme6.xml"/><Relationship Id="rId8" Type="http://schemas.openxmlformats.org/officeDocument/2006/relationships/image" Target="../media/image2.jpeg"/><Relationship Id="rId9"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slideLayout" Target="../slideLayouts/slideLayout42.xml"/><Relationship Id="rId2"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theme" Target="../theme/theme7.xml"/><Relationship Id="rId8" Type="http://schemas.openxmlformats.org/officeDocument/2006/relationships/image" Target="../media/image2.jpeg"/><Relationship Id="rId9"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slideLayout" Target="../slideLayouts/slideLayout48.xml"/><Relationship Id="rId2"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theme" Target="../theme/theme8.xml"/><Relationship Id="rId8" Type="http://schemas.openxmlformats.org/officeDocument/2006/relationships/image" Target="../media/image2.jpeg"/><Relationship Id="rId9"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slideLayout" Target="../slideLayouts/slideLayout54.xml"/><Relationship Id="rId2"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theme" Target="../theme/theme9.xml"/><Relationship Id="rId8" Type="http://schemas.openxmlformats.org/officeDocument/2006/relationships/image" Target="../media/image2.jpeg"/><Relationship Id="rId9"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slideLayout" Target="../slideLayouts/slideLayout60.xml"/><Relationship Id="rId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1/23/18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0" y="98822"/>
            <a:ext cx="9144000" cy="438582"/>
          </a:xfrm>
          <a:prstGeom prst="rect">
            <a:avLst/>
          </a:prstGeom>
          <a:solidFill>
            <a:srgbClr val="0070C0"/>
          </a:solidFill>
        </p:spPr>
        <p:txBody>
          <a:bodyPr>
            <a:spAutoFit/>
          </a:bodyPr>
          <a:lstStyle/>
          <a:p>
            <a:pPr algn="r" defTabSz="685800">
              <a:defRPr/>
            </a:pPr>
            <a:endParaRPr lang="en-US" sz="900" dirty="0">
              <a:solidFill>
                <a:prstClr val="black"/>
              </a:solidFill>
              <a:cs typeface="Arial" charset="0"/>
            </a:endParaRPr>
          </a:p>
          <a:p>
            <a:pPr algn="r" defTabSz="685800">
              <a:defRPr/>
            </a:pPr>
            <a:endParaRPr lang="en-US" sz="1350" dirty="0">
              <a:solidFill>
                <a:prstClr val="black"/>
              </a:solidFill>
              <a:cs typeface="Arial" charset="0"/>
            </a:endParaRPr>
          </a:p>
        </p:txBody>
      </p:sp>
      <p:sp>
        <p:nvSpPr>
          <p:cNvPr id="12" name="TextBox 11"/>
          <p:cNvSpPr txBox="1"/>
          <p:nvPr userDrawn="1"/>
        </p:nvSpPr>
        <p:spPr>
          <a:xfrm>
            <a:off x="7543800" y="200099"/>
            <a:ext cx="1600200" cy="230832"/>
          </a:xfrm>
          <a:prstGeom prst="rect">
            <a:avLst/>
          </a:prstGeom>
          <a:noFill/>
        </p:spPr>
        <p:txBody>
          <a:bodyPr anchor="ctr">
            <a:spAutoFit/>
          </a:bodyPr>
          <a:lstStyle/>
          <a:p>
            <a:pPr algn="r" defTabSz="685800">
              <a:defRPr/>
            </a:pPr>
            <a:r>
              <a:rPr lang="en-US" sz="900" b="1" dirty="0">
                <a:solidFill>
                  <a:prstClr val="white"/>
                </a:solidFill>
                <a:latin typeface="Arial" pitchFamily="34" charset="0"/>
                <a:cs typeface="Arial" pitchFamily="34" charset="0"/>
              </a:rPr>
              <a:t>January 2018</a:t>
            </a:r>
          </a:p>
        </p:txBody>
      </p:sp>
      <p:sp>
        <p:nvSpPr>
          <p:cNvPr id="5" name="TextBox 4"/>
          <p:cNvSpPr txBox="1"/>
          <p:nvPr userDrawn="1"/>
        </p:nvSpPr>
        <p:spPr>
          <a:xfrm>
            <a:off x="7848600" y="4936331"/>
            <a:ext cx="1219200" cy="230832"/>
          </a:xfrm>
          <a:prstGeom prst="rect">
            <a:avLst/>
          </a:prstGeom>
          <a:noFill/>
        </p:spPr>
        <p:txBody>
          <a:bodyPr>
            <a:spAutoFit/>
          </a:bodyPr>
          <a:lstStyle/>
          <a:p>
            <a:pPr algn="r" defTabSz="685800">
              <a:defRPr/>
            </a:pPr>
            <a:r>
              <a:rPr lang="en-US" sz="900" b="1" dirty="0">
                <a:solidFill>
                  <a:srgbClr val="002060"/>
                </a:solidFill>
                <a:latin typeface="Arial" pitchFamily="34" charset="0"/>
                <a:cs typeface="Arial" pitchFamily="34" charset="0"/>
              </a:rPr>
              <a:t>Slide </a:t>
            </a:r>
            <a:fld id="{791AC182-B988-40BF-AE61-07D8CC3FC97B}" type="slidenum">
              <a:rPr lang="en-US" sz="900" b="1">
                <a:solidFill>
                  <a:srgbClr val="002060"/>
                </a:solidFill>
                <a:latin typeface="Arial" pitchFamily="34" charset="0"/>
                <a:cs typeface="Arial" pitchFamily="34" charset="0"/>
              </a:rPr>
              <a:pPr algn="r" defTabSz="685800">
                <a:defRPr/>
              </a:pPr>
              <a:t>‹#›</a:t>
            </a:fld>
            <a:endParaRPr lang="en-US" sz="900" b="1" dirty="0">
              <a:solidFill>
                <a:srgbClr val="002060"/>
              </a:solidFill>
              <a:latin typeface="Arial" pitchFamily="34" charset="0"/>
              <a:cs typeface="Arial" pitchFamily="34" charset="0"/>
            </a:endParaRPr>
          </a:p>
        </p:txBody>
      </p:sp>
      <p:pic>
        <p:nvPicPr>
          <p:cNvPr id="6" name="Picture 2" descr="JVS Logo"/>
          <p:cNvPicPr>
            <a:picLocks noChangeAspect="1" noChangeArrowheads="1"/>
          </p:cNvPicPr>
          <p:nvPr userDrawn="1"/>
        </p:nvPicPr>
        <p:blipFill>
          <a:blip r:embed="rId8" cstate="print"/>
          <a:srcRect/>
          <a:stretch>
            <a:fillRect/>
          </a:stretch>
        </p:blipFill>
        <p:spPr bwMode="auto">
          <a:xfrm>
            <a:off x="2286000" y="123154"/>
            <a:ext cx="1371600" cy="389941"/>
          </a:xfrm>
          <a:prstGeom prst="rect">
            <a:avLst/>
          </a:prstGeom>
          <a:noFill/>
        </p:spPr>
      </p:pic>
      <p:pic>
        <p:nvPicPr>
          <p:cNvPr id="7" name="Picture 3"/>
          <p:cNvPicPr>
            <a:picLocks noChangeAspect="1" noChangeArrowheads="1"/>
          </p:cNvPicPr>
          <p:nvPr userDrawn="1"/>
        </p:nvPicPr>
        <p:blipFill>
          <a:blip r:embed="rId9" cstate="print"/>
          <a:srcRect/>
          <a:stretch>
            <a:fillRect/>
          </a:stretch>
        </p:blipFill>
        <p:spPr bwMode="auto">
          <a:xfrm>
            <a:off x="3733800" y="101673"/>
            <a:ext cx="698389" cy="435359"/>
          </a:xfrm>
          <a:prstGeom prst="rect">
            <a:avLst/>
          </a:prstGeom>
          <a:noFill/>
          <a:ln w="9525">
            <a:noFill/>
            <a:miter lim="800000"/>
            <a:headEnd/>
            <a:tailEnd/>
          </a:ln>
        </p:spPr>
      </p:pic>
      <p:pic>
        <p:nvPicPr>
          <p:cNvPr id="8" name="Picture 7">
            <a:extLst>
              <a:ext uri="{FF2B5EF4-FFF2-40B4-BE49-F238E27FC236}">
                <a16:creationId xmlns="" xmlns:a16="http://schemas.microsoft.com/office/drawing/2014/main" id="{56222CCE-74C5-48BF-819C-8DB46DA3A03D}"/>
              </a:ext>
            </a:extLst>
          </p:cNvPr>
          <p:cNvPicPr>
            <a:picLocks noChangeAspect="1"/>
          </p:cNvPicPr>
          <p:nvPr userDrawn="1"/>
        </p:nvPicPr>
        <p:blipFill>
          <a:blip r:embed="rId10"/>
          <a:stretch>
            <a:fillRect/>
          </a:stretch>
        </p:blipFill>
        <p:spPr>
          <a:xfrm>
            <a:off x="516161" y="113938"/>
            <a:ext cx="1634681" cy="419072"/>
          </a:xfrm>
          <a:prstGeom prst="rect">
            <a:avLst/>
          </a:prstGeom>
        </p:spPr>
      </p:pic>
    </p:spTree>
    <p:extLst>
      <p:ext uri="{BB962C8B-B14F-4D97-AF65-F5344CB8AC3E}">
        <p14:creationId xmlns:p14="http://schemas.microsoft.com/office/powerpoint/2010/main" val="3213830711"/>
      </p:ext>
    </p:extLst>
  </p:cSld>
  <p:clrMap bg1="lt1" tx1="dk1" bg2="lt2" tx2="dk2" accent1="accent1" accent2="accent2" accent3="accent3" accent4="accent4" accent5="accent5" accent6="accent6" hlink="hlink" folHlink="folHlink"/>
  <p:sldLayoutIdLst>
    <p:sldLayoutId id="2147493530" r:id="rId1"/>
    <p:sldLayoutId id="2147493531" r:id="rId2"/>
    <p:sldLayoutId id="2147493532" r:id="rId3"/>
    <p:sldLayoutId id="2147493533" r:id="rId4"/>
    <p:sldLayoutId id="2147493534" r:id="rId5"/>
    <p:sldLayoutId id="2147493535" r:id="rId6"/>
  </p:sldLayoutIdLst>
  <p:txStyles>
    <p:titleStyle>
      <a:lvl1pPr algn="ctr" rtl="0" eaLnBrk="0" fontAlgn="base" hangingPunct="0">
        <a:spcBef>
          <a:spcPct val="0"/>
        </a:spcBef>
        <a:spcAft>
          <a:spcPct val="0"/>
        </a:spcAft>
        <a:defRPr sz="2400" b="1" kern="1200">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2400" b="1">
          <a:solidFill>
            <a:srgbClr val="002060"/>
          </a:solidFill>
          <a:latin typeface="Arial" charset="0"/>
          <a:cs typeface="Arial" charset="0"/>
        </a:defRPr>
      </a:lvl2pPr>
      <a:lvl3pPr algn="ctr" rtl="0" eaLnBrk="0" fontAlgn="base" hangingPunct="0">
        <a:spcBef>
          <a:spcPct val="0"/>
        </a:spcBef>
        <a:spcAft>
          <a:spcPct val="0"/>
        </a:spcAft>
        <a:defRPr sz="2400" b="1">
          <a:solidFill>
            <a:srgbClr val="002060"/>
          </a:solidFill>
          <a:latin typeface="Arial" charset="0"/>
          <a:cs typeface="Arial" charset="0"/>
        </a:defRPr>
      </a:lvl3pPr>
      <a:lvl4pPr algn="ctr" rtl="0" eaLnBrk="0" fontAlgn="base" hangingPunct="0">
        <a:spcBef>
          <a:spcPct val="0"/>
        </a:spcBef>
        <a:spcAft>
          <a:spcPct val="0"/>
        </a:spcAft>
        <a:defRPr sz="2400" b="1">
          <a:solidFill>
            <a:srgbClr val="002060"/>
          </a:solidFill>
          <a:latin typeface="Arial" charset="0"/>
          <a:cs typeface="Arial" charset="0"/>
        </a:defRPr>
      </a:lvl4pPr>
      <a:lvl5pPr algn="ctr" rtl="0" eaLnBrk="0" fontAlgn="base" hangingPunct="0">
        <a:spcBef>
          <a:spcPct val="0"/>
        </a:spcBef>
        <a:spcAft>
          <a:spcPct val="0"/>
        </a:spcAft>
        <a:defRPr sz="2400" b="1">
          <a:solidFill>
            <a:srgbClr val="002060"/>
          </a:solidFill>
          <a:latin typeface="Arial" charset="0"/>
          <a:cs typeface="Arial" charset="0"/>
        </a:defRPr>
      </a:lvl5pPr>
      <a:lvl6pPr marL="342900" algn="ctr" rtl="0" fontAlgn="base">
        <a:spcBef>
          <a:spcPct val="0"/>
        </a:spcBef>
        <a:spcAft>
          <a:spcPct val="0"/>
        </a:spcAft>
        <a:defRPr sz="2400" b="1">
          <a:solidFill>
            <a:srgbClr val="002060"/>
          </a:solidFill>
          <a:latin typeface="Arial" charset="0"/>
          <a:cs typeface="Arial" charset="0"/>
        </a:defRPr>
      </a:lvl6pPr>
      <a:lvl7pPr marL="685800" algn="ctr" rtl="0" fontAlgn="base">
        <a:spcBef>
          <a:spcPct val="0"/>
        </a:spcBef>
        <a:spcAft>
          <a:spcPct val="0"/>
        </a:spcAft>
        <a:defRPr sz="2400" b="1">
          <a:solidFill>
            <a:srgbClr val="002060"/>
          </a:solidFill>
          <a:latin typeface="Arial" charset="0"/>
          <a:cs typeface="Arial" charset="0"/>
        </a:defRPr>
      </a:lvl7pPr>
      <a:lvl8pPr marL="1028700" algn="ctr" rtl="0" fontAlgn="base">
        <a:spcBef>
          <a:spcPct val="0"/>
        </a:spcBef>
        <a:spcAft>
          <a:spcPct val="0"/>
        </a:spcAft>
        <a:defRPr sz="2400" b="1">
          <a:solidFill>
            <a:srgbClr val="002060"/>
          </a:solidFill>
          <a:latin typeface="Arial" charset="0"/>
          <a:cs typeface="Arial" charset="0"/>
        </a:defRPr>
      </a:lvl8pPr>
      <a:lvl9pPr marL="1371600" algn="ctr" rtl="0" fontAlgn="base">
        <a:spcBef>
          <a:spcPct val="0"/>
        </a:spcBef>
        <a:spcAft>
          <a:spcPct val="0"/>
        </a:spcAft>
        <a:defRPr sz="2400" b="1">
          <a:solidFill>
            <a:srgbClr val="002060"/>
          </a:solidFill>
          <a:latin typeface="Arial" charset="0"/>
          <a:cs typeface="Arial"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0" y="98822"/>
            <a:ext cx="9144000" cy="438582"/>
          </a:xfrm>
          <a:prstGeom prst="rect">
            <a:avLst/>
          </a:prstGeom>
          <a:solidFill>
            <a:srgbClr val="0070C0"/>
          </a:solidFill>
        </p:spPr>
        <p:txBody>
          <a:bodyPr>
            <a:spAutoFit/>
          </a:bodyPr>
          <a:lstStyle/>
          <a:p>
            <a:pPr algn="r" defTabSz="685800">
              <a:defRPr/>
            </a:pPr>
            <a:endParaRPr lang="en-US" sz="900" dirty="0">
              <a:solidFill>
                <a:prstClr val="black"/>
              </a:solidFill>
              <a:cs typeface="Arial" charset="0"/>
            </a:endParaRPr>
          </a:p>
          <a:p>
            <a:pPr algn="r" defTabSz="685800">
              <a:defRPr/>
            </a:pPr>
            <a:endParaRPr lang="en-US" sz="1350" dirty="0">
              <a:solidFill>
                <a:prstClr val="black"/>
              </a:solidFill>
              <a:cs typeface="Arial" charset="0"/>
            </a:endParaRPr>
          </a:p>
        </p:txBody>
      </p:sp>
      <p:sp>
        <p:nvSpPr>
          <p:cNvPr id="12" name="TextBox 11"/>
          <p:cNvSpPr txBox="1"/>
          <p:nvPr userDrawn="1"/>
        </p:nvSpPr>
        <p:spPr>
          <a:xfrm>
            <a:off x="7543800" y="200099"/>
            <a:ext cx="1600200" cy="230832"/>
          </a:xfrm>
          <a:prstGeom prst="rect">
            <a:avLst/>
          </a:prstGeom>
          <a:noFill/>
        </p:spPr>
        <p:txBody>
          <a:bodyPr anchor="ctr">
            <a:spAutoFit/>
          </a:bodyPr>
          <a:lstStyle/>
          <a:p>
            <a:pPr algn="r" defTabSz="685800">
              <a:defRPr/>
            </a:pPr>
            <a:r>
              <a:rPr lang="en-US" sz="900" b="1" dirty="0">
                <a:solidFill>
                  <a:prstClr val="white"/>
                </a:solidFill>
                <a:latin typeface="Arial" pitchFamily="34" charset="0"/>
                <a:cs typeface="Arial" pitchFamily="34" charset="0"/>
              </a:rPr>
              <a:t>January 2018</a:t>
            </a:r>
          </a:p>
        </p:txBody>
      </p:sp>
      <p:sp>
        <p:nvSpPr>
          <p:cNvPr id="5" name="TextBox 4"/>
          <p:cNvSpPr txBox="1"/>
          <p:nvPr userDrawn="1"/>
        </p:nvSpPr>
        <p:spPr>
          <a:xfrm>
            <a:off x="7848600" y="4936331"/>
            <a:ext cx="1219200" cy="230832"/>
          </a:xfrm>
          <a:prstGeom prst="rect">
            <a:avLst/>
          </a:prstGeom>
          <a:noFill/>
        </p:spPr>
        <p:txBody>
          <a:bodyPr>
            <a:spAutoFit/>
          </a:bodyPr>
          <a:lstStyle/>
          <a:p>
            <a:pPr algn="r" defTabSz="685800">
              <a:defRPr/>
            </a:pPr>
            <a:r>
              <a:rPr lang="en-US" sz="900" b="1" dirty="0">
                <a:solidFill>
                  <a:srgbClr val="002060"/>
                </a:solidFill>
                <a:latin typeface="Arial" pitchFamily="34" charset="0"/>
                <a:cs typeface="Arial" pitchFamily="34" charset="0"/>
              </a:rPr>
              <a:t>Slide </a:t>
            </a:r>
            <a:fld id="{791AC182-B988-40BF-AE61-07D8CC3FC97B}" type="slidenum">
              <a:rPr lang="en-US" sz="900" b="1">
                <a:solidFill>
                  <a:srgbClr val="002060"/>
                </a:solidFill>
                <a:latin typeface="Arial" pitchFamily="34" charset="0"/>
                <a:cs typeface="Arial" pitchFamily="34" charset="0"/>
              </a:rPr>
              <a:pPr algn="r" defTabSz="685800">
                <a:defRPr/>
              </a:pPr>
              <a:t>‹#›</a:t>
            </a:fld>
            <a:endParaRPr lang="en-US" sz="900" b="1" dirty="0">
              <a:solidFill>
                <a:srgbClr val="002060"/>
              </a:solidFill>
              <a:latin typeface="Arial" pitchFamily="34" charset="0"/>
              <a:cs typeface="Arial" pitchFamily="34" charset="0"/>
            </a:endParaRPr>
          </a:p>
        </p:txBody>
      </p:sp>
      <p:pic>
        <p:nvPicPr>
          <p:cNvPr id="6" name="Picture 2" descr="JVS Logo"/>
          <p:cNvPicPr>
            <a:picLocks noChangeAspect="1" noChangeArrowheads="1"/>
          </p:cNvPicPr>
          <p:nvPr userDrawn="1"/>
        </p:nvPicPr>
        <p:blipFill>
          <a:blip r:embed="rId8" cstate="print"/>
          <a:srcRect/>
          <a:stretch>
            <a:fillRect/>
          </a:stretch>
        </p:blipFill>
        <p:spPr bwMode="auto">
          <a:xfrm>
            <a:off x="2286000" y="123154"/>
            <a:ext cx="1371600" cy="389941"/>
          </a:xfrm>
          <a:prstGeom prst="rect">
            <a:avLst/>
          </a:prstGeom>
          <a:noFill/>
        </p:spPr>
      </p:pic>
      <p:pic>
        <p:nvPicPr>
          <p:cNvPr id="7" name="Picture 3"/>
          <p:cNvPicPr>
            <a:picLocks noChangeAspect="1" noChangeArrowheads="1"/>
          </p:cNvPicPr>
          <p:nvPr userDrawn="1"/>
        </p:nvPicPr>
        <p:blipFill>
          <a:blip r:embed="rId9" cstate="print"/>
          <a:srcRect/>
          <a:stretch>
            <a:fillRect/>
          </a:stretch>
        </p:blipFill>
        <p:spPr bwMode="auto">
          <a:xfrm>
            <a:off x="3733800" y="101673"/>
            <a:ext cx="698389" cy="435359"/>
          </a:xfrm>
          <a:prstGeom prst="rect">
            <a:avLst/>
          </a:prstGeom>
          <a:noFill/>
          <a:ln w="9525">
            <a:noFill/>
            <a:miter lim="800000"/>
            <a:headEnd/>
            <a:tailEnd/>
          </a:ln>
        </p:spPr>
      </p:pic>
      <p:pic>
        <p:nvPicPr>
          <p:cNvPr id="8" name="Picture 7">
            <a:extLst>
              <a:ext uri="{FF2B5EF4-FFF2-40B4-BE49-F238E27FC236}">
                <a16:creationId xmlns="" xmlns:a16="http://schemas.microsoft.com/office/drawing/2014/main" id="{56222CCE-74C5-48BF-819C-8DB46DA3A03D}"/>
              </a:ext>
            </a:extLst>
          </p:cNvPr>
          <p:cNvPicPr>
            <a:picLocks noChangeAspect="1"/>
          </p:cNvPicPr>
          <p:nvPr userDrawn="1"/>
        </p:nvPicPr>
        <p:blipFill>
          <a:blip r:embed="rId10"/>
          <a:stretch>
            <a:fillRect/>
          </a:stretch>
        </p:blipFill>
        <p:spPr>
          <a:xfrm>
            <a:off x="516161" y="113938"/>
            <a:ext cx="1634681" cy="419072"/>
          </a:xfrm>
          <a:prstGeom prst="rect">
            <a:avLst/>
          </a:prstGeom>
        </p:spPr>
      </p:pic>
    </p:spTree>
    <p:extLst>
      <p:ext uri="{BB962C8B-B14F-4D97-AF65-F5344CB8AC3E}">
        <p14:creationId xmlns:p14="http://schemas.microsoft.com/office/powerpoint/2010/main" val="3597406568"/>
      </p:ext>
    </p:extLst>
  </p:cSld>
  <p:clrMap bg1="lt1" tx1="dk1" bg2="lt2" tx2="dk2" accent1="accent1" accent2="accent2" accent3="accent3" accent4="accent4" accent5="accent5" accent6="accent6" hlink="hlink" folHlink="folHlink"/>
  <p:sldLayoutIdLst>
    <p:sldLayoutId id="2147493537" r:id="rId1"/>
    <p:sldLayoutId id="2147493538" r:id="rId2"/>
    <p:sldLayoutId id="2147493539" r:id="rId3"/>
    <p:sldLayoutId id="2147493540" r:id="rId4"/>
    <p:sldLayoutId id="2147493541" r:id="rId5"/>
    <p:sldLayoutId id="2147493542" r:id="rId6"/>
  </p:sldLayoutIdLst>
  <p:txStyles>
    <p:titleStyle>
      <a:lvl1pPr algn="ctr" rtl="0" eaLnBrk="0" fontAlgn="base" hangingPunct="0">
        <a:spcBef>
          <a:spcPct val="0"/>
        </a:spcBef>
        <a:spcAft>
          <a:spcPct val="0"/>
        </a:spcAft>
        <a:defRPr sz="2400" b="1" kern="1200">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2400" b="1">
          <a:solidFill>
            <a:srgbClr val="002060"/>
          </a:solidFill>
          <a:latin typeface="Arial" charset="0"/>
          <a:cs typeface="Arial" charset="0"/>
        </a:defRPr>
      </a:lvl2pPr>
      <a:lvl3pPr algn="ctr" rtl="0" eaLnBrk="0" fontAlgn="base" hangingPunct="0">
        <a:spcBef>
          <a:spcPct val="0"/>
        </a:spcBef>
        <a:spcAft>
          <a:spcPct val="0"/>
        </a:spcAft>
        <a:defRPr sz="2400" b="1">
          <a:solidFill>
            <a:srgbClr val="002060"/>
          </a:solidFill>
          <a:latin typeface="Arial" charset="0"/>
          <a:cs typeface="Arial" charset="0"/>
        </a:defRPr>
      </a:lvl3pPr>
      <a:lvl4pPr algn="ctr" rtl="0" eaLnBrk="0" fontAlgn="base" hangingPunct="0">
        <a:spcBef>
          <a:spcPct val="0"/>
        </a:spcBef>
        <a:spcAft>
          <a:spcPct val="0"/>
        </a:spcAft>
        <a:defRPr sz="2400" b="1">
          <a:solidFill>
            <a:srgbClr val="002060"/>
          </a:solidFill>
          <a:latin typeface="Arial" charset="0"/>
          <a:cs typeface="Arial" charset="0"/>
        </a:defRPr>
      </a:lvl4pPr>
      <a:lvl5pPr algn="ctr" rtl="0" eaLnBrk="0" fontAlgn="base" hangingPunct="0">
        <a:spcBef>
          <a:spcPct val="0"/>
        </a:spcBef>
        <a:spcAft>
          <a:spcPct val="0"/>
        </a:spcAft>
        <a:defRPr sz="2400" b="1">
          <a:solidFill>
            <a:srgbClr val="002060"/>
          </a:solidFill>
          <a:latin typeface="Arial" charset="0"/>
          <a:cs typeface="Arial" charset="0"/>
        </a:defRPr>
      </a:lvl5pPr>
      <a:lvl6pPr marL="342900" algn="ctr" rtl="0" fontAlgn="base">
        <a:spcBef>
          <a:spcPct val="0"/>
        </a:spcBef>
        <a:spcAft>
          <a:spcPct val="0"/>
        </a:spcAft>
        <a:defRPr sz="2400" b="1">
          <a:solidFill>
            <a:srgbClr val="002060"/>
          </a:solidFill>
          <a:latin typeface="Arial" charset="0"/>
          <a:cs typeface="Arial" charset="0"/>
        </a:defRPr>
      </a:lvl6pPr>
      <a:lvl7pPr marL="685800" algn="ctr" rtl="0" fontAlgn="base">
        <a:spcBef>
          <a:spcPct val="0"/>
        </a:spcBef>
        <a:spcAft>
          <a:spcPct val="0"/>
        </a:spcAft>
        <a:defRPr sz="2400" b="1">
          <a:solidFill>
            <a:srgbClr val="002060"/>
          </a:solidFill>
          <a:latin typeface="Arial" charset="0"/>
          <a:cs typeface="Arial" charset="0"/>
        </a:defRPr>
      </a:lvl7pPr>
      <a:lvl8pPr marL="1028700" algn="ctr" rtl="0" fontAlgn="base">
        <a:spcBef>
          <a:spcPct val="0"/>
        </a:spcBef>
        <a:spcAft>
          <a:spcPct val="0"/>
        </a:spcAft>
        <a:defRPr sz="2400" b="1">
          <a:solidFill>
            <a:srgbClr val="002060"/>
          </a:solidFill>
          <a:latin typeface="Arial" charset="0"/>
          <a:cs typeface="Arial" charset="0"/>
        </a:defRPr>
      </a:lvl8pPr>
      <a:lvl9pPr marL="1371600" algn="ctr" rtl="0" fontAlgn="base">
        <a:spcBef>
          <a:spcPct val="0"/>
        </a:spcBef>
        <a:spcAft>
          <a:spcPct val="0"/>
        </a:spcAft>
        <a:defRPr sz="2400" b="1">
          <a:solidFill>
            <a:srgbClr val="002060"/>
          </a:solidFill>
          <a:latin typeface="Arial" charset="0"/>
          <a:cs typeface="Arial"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257300"/>
            <a:ext cx="2819400" cy="211455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342900"/>
            <a:ext cx="1600200" cy="120015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4572000"/>
            <a:ext cx="990600" cy="74295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000250"/>
            <a:ext cx="4191000" cy="314325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171700"/>
            <a:ext cx="2362200" cy="177165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339538"/>
            <a:ext cx="7055380" cy="105039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1539694"/>
            <a:ext cx="6711654" cy="314661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618816" y="1342996"/>
            <a:ext cx="742949" cy="228659"/>
          </a:xfrm>
          <a:prstGeom prst="rect">
            <a:avLst/>
          </a:prstGeom>
        </p:spPr>
        <p:txBody>
          <a:bodyPr vert="horz" lIns="91440" tIns="45720" rIns="91440" bIns="45720" rtlCol="0" anchor="t"/>
          <a:lstStyle>
            <a:lvl1pPr algn="l">
              <a:defRPr sz="619" b="0" i="0">
                <a:solidFill>
                  <a:schemeClr val="tx1">
                    <a:tint val="75000"/>
                    <a:alpha val="60000"/>
                  </a:schemeClr>
                </a:solidFill>
              </a:defRPr>
            </a:lvl1pPr>
          </a:lstStyle>
          <a:p>
            <a:pPr defTabSz="685800"/>
            <a:fld id="{6EE2AD8E-C663-41D6-BA97-0D7F589670E4}" type="datetime1">
              <a:rPr lang="en-US" altLang="en-US" smtClean="0">
                <a:solidFill>
                  <a:prstClr val="white">
                    <a:tint val="75000"/>
                    <a:alpha val="60000"/>
                  </a:prstClr>
                </a:solidFill>
                <a:cs typeface="Arial" charset="0"/>
              </a:rPr>
              <a:pPr defTabSz="685800"/>
              <a:t>1/23/18</a:t>
            </a:fld>
            <a:endParaRPr lang="en-US" altLang="en-US">
              <a:solidFill>
                <a:prstClr val="white">
                  <a:tint val="75000"/>
                  <a:alpha val="60000"/>
                </a:prstClr>
              </a:solidFill>
              <a:cs typeface="Arial" charset="0"/>
            </a:endParaRPr>
          </a:p>
        </p:txBody>
      </p:sp>
      <p:sp>
        <p:nvSpPr>
          <p:cNvPr id="5" name="Footer Placeholder 4"/>
          <p:cNvSpPr>
            <a:spLocks noGrp="1"/>
          </p:cNvSpPr>
          <p:nvPr>
            <p:ph type="ftr" sz="quarter" idx="3"/>
          </p:nvPr>
        </p:nvSpPr>
        <p:spPr>
          <a:xfrm rot="5400000">
            <a:off x="6715811" y="2418946"/>
            <a:ext cx="2894846" cy="228660"/>
          </a:xfrm>
          <a:prstGeom prst="rect">
            <a:avLst/>
          </a:prstGeom>
        </p:spPr>
        <p:txBody>
          <a:bodyPr vert="horz" lIns="91440" tIns="45720" rIns="91440" bIns="45720" rtlCol="0" anchor="b"/>
          <a:lstStyle>
            <a:lvl1pPr algn="l">
              <a:defRPr sz="619" b="0" i="0">
                <a:solidFill>
                  <a:schemeClr val="tx1">
                    <a:tint val="75000"/>
                    <a:alpha val="60000"/>
                  </a:schemeClr>
                </a:solidFill>
              </a:defRPr>
            </a:lvl1pPr>
          </a:lstStyle>
          <a:p>
            <a:pPr defTabSz="685800">
              <a:defRPr/>
            </a:pPr>
            <a:endParaRPr lang="en-US">
              <a:solidFill>
                <a:prstClr val="white">
                  <a:tint val="75000"/>
                  <a:alpha val="60000"/>
                </a:prstClr>
              </a:solidFill>
              <a:cs typeface="Arial" charset="0"/>
            </a:endParaRPr>
          </a:p>
        </p:txBody>
      </p:sp>
      <p:sp>
        <p:nvSpPr>
          <p:cNvPr id="6" name="Slide Number Placeholder 5"/>
          <p:cNvSpPr>
            <a:spLocks noGrp="1"/>
          </p:cNvSpPr>
          <p:nvPr>
            <p:ph type="sldNum" sz="quarter" idx="4"/>
          </p:nvPr>
        </p:nvSpPr>
        <p:spPr>
          <a:xfrm>
            <a:off x="7766433" y="221804"/>
            <a:ext cx="628813" cy="575765"/>
          </a:xfrm>
          <a:prstGeom prst="rect">
            <a:avLst/>
          </a:prstGeom>
        </p:spPr>
        <p:txBody>
          <a:bodyPr vert="horz" lIns="91440" tIns="45720" rIns="91440" bIns="45720" rtlCol="0" anchor="b"/>
          <a:lstStyle>
            <a:lvl1pPr algn="ctr">
              <a:defRPr sz="1576" b="0" i="0">
                <a:solidFill>
                  <a:schemeClr val="tx1">
                    <a:tint val="75000"/>
                  </a:schemeClr>
                </a:solidFill>
              </a:defRPr>
            </a:lvl1pPr>
          </a:lstStyle>
          <a:p>
            <a:pPr defTabSz="685800"/>
            <a:fld id="{18DEE2DF-7402-4EE6-B89A-43FC2792CF20}" type="slidenum">
              <a:rPr lang="en-US" altLang="en-US" smtClean="0">
                <a:solidFill>
                  <a:prstClr val="white">
                    <a:tint val="75000"/>
                  </a:prstClr>
                </a:solidFill>
                <a:cs typeface="Arial" charset="0"/>
              </a:rPr>
              <a:pPr defTabSz="685800"/>
              <a:t>‹#›</a:t>
            </a:fld>
            <a:endParaRPr lang="en-US" altLang="en-US">
              <a:solidFill>
                <a:prstClr val="white">
                  <a:tint val="75000"/>
                </a:prstClr>
              </a:solidFill>
              <a:cs typeface="Arial" charset="0"/>
            </a:endParaRPr>
          </a:p>
        </p:txBody>
      </p:sp>
    </p:spTree>
    <p:extLst>
      <p:ext uri="{BB962C8B-B14F-4D97-AF65-F5344CB8AC3E}">
        <p14:creationId xmlns:p14="http://schemas.microsoft.com/office/powerpoint/2010/main" val="1961652680"/>
      </p:ext>
    </p:extLst>
  </p:cSld>
  <p:clrMap bg1="dk1" tx1="lt1" bg2="dk2" tx2="lt2" accent1="accent1" accent2="accent2" accent3="accent3" accent4="accent4" accent5="accent5" accent6="accent6" hlink="hlink" folHlink="folHlink"/>
  <p:sldLayoutIdLst>
    <p:sldLayoutId id="2147493558" r:id="rId1"/>
    <p:sldLayoutId id="2147493559" r:id="rId2"/>
    <p:sldLayoutId id="2147493560" r:id="rId3"/>
    <p:sldLayoutId id="2147493561" r:id="rId4"/>
    <p:sldLayoutId id="2147493562" r:id="rId5"/>
    <p:sldLayoutId id="2147493563" r:id="rId6"/>
    <p:sldLayoutId id="2147493564" r:id="rId7"/>
    <p:sldLayoutId id="2147493565" r:id="rId8"/>
    <p:sldLayoutId id="2147493566" r:id="rId9"/>
    <p:sldLayoutId id="2147493567" r:id="rId10"/>
    <p:sldLayoutId id="2147493568" r:id="rId11"/>
    <p:sldLayoutId id="2147493569" r:id="rId12"/>
    <p:sldLayoutId id="2147493570" r:id="rId13"/>
    <p:sldLayoutId id="2147493571" r:id="rId14"/>
    <p:sldLayoutId id="2147493572" r:id="rId15"/>
    <p:sldLayoutId id="2147493573" r:id="rId16"/>
    <p:sldLayoutId id="2147493574" r:id="rId17"/>
  </p:sldLayoutIdLst>
  <p:txStyles>
    <p:titleStyle>
      <a:lvl1pPr algn="l" defTabSz="257175" rtl="0" eaLnBrk="1" latinLnBrk="0" hangingPunct="1">
        <a:spcBef>
          <a:spcPct val="0"/>
        </a:spcBef>
        <a:buNone/>
        <a:defRPr sz="2363"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92881" indent="-192881" algn="l" defTabSz="257175" rtl="0" eaLnBrk="1" latinLnBrk="0" hangingPunct="1">
        <a:spcBef>
          <a:spcPts val="563"/>
        </a:spcBef>
        <a:spcAft>
          <a:spcPts val="0"/>
        </a:spcAft>
        <a:buClr>
          <a:schemeClr val="accent1"/>
        </a:buClr>
        <a:buSzPct val="80000"/>
        <a:buFont typeface="Wingdings 3" charset="2"/>
        <a:buChar char=""/>
        <a:defRPr sz="1125" b="0" i="0" kern="1200">
          <a:solidFill>
            <a:schemeClr val="tx1"/>
          </a:solidFill>
          <a:latin typeface="+mj-lt"/>
          <a:ea typeface="+mj-ea"/>
          <a:cs typeface="+mj-cs"/>
        </a:defRPr>
      </a:lvl1pPr>
      <a:lvl2pPr marL="417910" indent="-160735" algn="l" defTabSz="257175" rtl="0" eaLnBrk="1" latinLnBrk="0" hangingPunct="1">
        <a:spcBef>
          <a:spcPts val="563"/>
        </a:spcBef>
        <a:spcAft>
          <a:spcPts val="0"/>
        </a:spcAft>
        <a:buClr>
          <a:schemeClr val="accent1"/>
        </a:buClr>
        <a:buSzPct val="80000"/>
        <a:buFont typeface="Wingdings 3" charset="2"/>
        <a:buChar char=""/>
        <a:defRPr sz="1013" b="0" i="0" kern="1200">
          <a:solidFill>
            <a:schemeClr val="tx1"/>
          </a:solidFill>
          <a:latin typeface="+mj-lt"/>
          <a:ea typeface="+mj-ea"/>
          <a:cs typeface="+mj-cs"/>
        </a:defRPr>
      </a:lvl2pPr>
      <a:lvl3pPr marL="642938" indent="-128588" algn="l" defTabSz="257175" rtl="0" eaLnBrk="1" latinLnBrk="0" hangingPunct="1">
        <a:spcBef>
          <a:spcPts val="563"/>
        </a:spcBef>
        <a:spcAft>
          <a:spcPts val="0"/>
        </a:spcAft>
        <a:buClr>
          <a:schemeClr val="accent1"/>
        </a:buClr>
        <a:buSzPct val="80000"/>
        <a:buFont typeface="Wingdings 3" charset="2"/>
        <a:buChar char=""/>
        <a:defRPr sz="900" b="0" i="0" kern="1200">
          <a:solidFill>
            <a:schemeClr val="tx1"/>
          </a:solidFill>
          <a:latin typeface="+mj-lt"/>
          <a:ea typeface="+mj-ea"/>
          <a:cs typeface="+mj-cs"/>
        </a:defRPr>
      </a:lvl3pPr>
      <a:lvl4pPr marL="900113" indent="-128588" algn="l" defTabSz="257175" rtl="0" eaLnBrk="1" latinLnBrk="0" hangingPunct="1">
        <a:spcBef>
          <a:spcPts val="563"/>
        </a:spcBef>
        <a:spcAft>
          <a:spcPts val="0"/>
        </a:spcAft>
        <a:buClr>
          <a:schemeClr val="accent1"/>
        </a:buClr>
        <a:buSzPct val="80000"/>
        <a:buFont typeface="Wingdings 3" charset="2"/>
        <a:buChar char=""/>
        <a:defRPr sz="788" b="0" i="0" kern="1200">
          <a:solidFill>
            <a:schemeClr val="tx1"/>
          </a:solidFill>
          <a:latin typeface="+mj-lt"/>
          <a:ea typeface="+mj-ea"/>
          <a:cs typeface="+mj-cs"/>
        </a:defRPr>
      </a:lvl4pPr>
      <a:lvl5pPr marL="1157288" indent="-128588" algn="l" defTabSz="257175" rtl="0" eaLnBrk="1" latinLnBrk="0" hangingPunct="1">
        <a:spcBef>
          <a:spcPts val="563"/>
        </a:spcBef>
        <a:spcAft>
          <a:spcPts val="0"/>
        </a:spcAft>
        <a:buClr>
          <a:schemeClr val="accent1"/>
        </a:buClr>
        <a:buSzPct val="80000"/>
        <a:buFont typeface="Wingdings 3" charset="2"/>
        <a:buChar char=""/>
        <a:defRPr sz="788" b="0" i="0" kern="1200">
          <a:solidFill>
            <a:schemeClr val="tx1"/>
          </a:solidFill>
          <a:latin typeface="+mj-lt"/>
          <a:ea typeface="+mj-ea"/>
          <a:cs typeface="+mj-cs"/>
        </a:defRPr>
      </a:lvl5pPr>
      <a:lvl6pPr marL="1414463" indent="-128588" algn="l" defTabSz="257175" rtl="0" eaLnBrk="1" latinLnBrk="0" hangingPunct="1">
        <a:spcBef>
          <a:spcPts val="563"/>
        </a:spcBef>
        <a:spcAft>
          <a:spcPts val="0"/>
        </a:spcAft>
        <a:buClr>
          <a:schemeClr val="accent1"/>
        </a:buClr>
        <a:buSzPct val="80000"/>
        <a:buFont typeface="Wingdings 3" charset="2"/>
        <a:buChar char=""/>
        <a:defRPr sz="788" b="0" i="0" kern="1200">
          <a:solidFill>
            <a:schemeClr val="tx1"/>
          </a:solidFill>
          <a:latin typeface="+mj-lt"/>
          <a:ea typeface="+mj-ea"/>
          <a:cs typeface="+mj-cs"/>
        </a:defRPr>
      </a:lvl6pPr>
      <a:lvl7pPr marL="1671638" indent="-128588" algn="l" defTabSz="257175" rtl="0" eaLnBrk="1" latinLnBrk="0" hangingPunct="1">
        <a:spcBef>
          <a:spcPts val="563"/>
        </a:spcBef>
        <a:spcAft>
          <a:spcPts val="0"/>
        </a:spcAft>
        <a:buClr>
          <a:schemeClr val="accent1"/>
        </a:buClr>
        <a:buSzPct val="80000"/>
        <a:buFont typeface="Wingdings 3" charset="2"/>
        <a:buChar char=""/>
        <a:defRPr sz="788" b="0" i="0" kern="1200">
          <a:solidFill>
            <a:schemeClr val="tx1"/>
          </a:solidFill>
          <a:latin typeface="+mj-lt"/>
          <a:ea typeface="+mj-ea"/>
          <a:cs typeface="+mj-cs"/>
        </a:defRPr>
      </a:lvl7pPr>
      <a:lvl8pPr marL="1928813" indent="-128588" algn="l" defTabSz="257175" rtl="0" eaLnBrk="1" latinLnBrk="0" hangingPunct="1">
        <a:spcBef>
          <a:spcPts val="563"/>
        </a:spcBef>
        <a:spcAft>
          <a:spcPts val="0"/>
        </a:spcAft>
        <a:buClr>
          <a:schemeClr val="accent1"/>
        </a:buClr>
        <a:buSzPct val="80000"/>
        <a:buFont typeface="Wingdings 3" charset="2"/>
        <a:buChar char=""/>
        <a:defRPr sz="788" b="0" i="0" kern="1200">
          <a:solidFill>
            <a:schemeClr val="tx1"/>
          </a:solidFill>
          <a:latin typeface="+mj-lt"/>
          <a:ea typeface="+mj-ea"/>
          <a:cs typeface="+mj-cs"/>
        </a:defRPr>
      </a:lvl8pPr>
      <a:lvl9pPr marL="2185988" indent="-128588" algn="l" defTabSz="257175" rtl="0" eaLnBrk="1" latinLnBrk="0" hangingPunct="1">
        <a:spcBef>
          <a:spcPts val="563"/>
        </a:spcBef>
        <a:spcAft>
          <a:spcPts val="0"/>
        </a:spcAft>
        <a:buClr>
          <a:schemeClr val="accent1"/>
        </a:buClr>
        <a:buSzPct val="80000"/>
        <a:buFont typeface="Wingdings 3" charset="2"/>
        <a:buChar char=""/>
        <a:defRPr sz="788" b="0" i="0" kern="1200">
          <a:solidFill>
            <a:schemeClr val="tx1"/>
          </a:solidFill>
          <a:latin typeface="+mj-lt"/>
          <a:ea typeface="+mj-ea"/>
          <a:cs typeface="+mj-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773115" y="1620840"/>
            <a:ext cx="6810375" cy="116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Rectangle 38"/>
          <p:cNvSpPr>
            <a:spLocks noChangeArrowheads="1"/>
          </p:cNvSpPr>
          <p:nvPr/>
        </p:nvSpPr>
        <p:spPr bwMode="auto">
          <a:xfrm>
            <a:off x="685802" y="4865690"/>
            <a:ext cx="497522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685800" fontAlgn="base">
              <a:spcBef>
                <a:spcPct val="0"/>
              </a:spcBef>
              <a:spcAft>
                <a:spcPct val="0"/>
              </a:spcAft>
              <a:defRPr/>
            </a:pPr>
            <a:fld id="{FEDFF0C6-0557-4E5A-AA85-A06FFC265EFD}" type="slidenum">
              <a:rPr lang="en-US" altLang="en-US" sz="450" smtClean="0">
                <a:solidFill>
                  <a:srgbClr val="A6A6A6"/>
                </a:solidFill>
                <a:cs typeface="Arial" panose="020B0604020202020204" pitchFamily="34" charset="0"/>
              </a:rPr>
              <a:pPr defTabSz="685800" fontAlgn="base">
                <a:spcBef>
                  <a:spcPct val="0"/>
                </a:spcBef>
                <a:spcAft>
                  <a:spcPct val="0"/>
                </a:spcAft>
                <a:defRPr/>
              </a:pPr>
              <a:t>‹#›</a:t>
            </a:fld>
            <a:r>
              <a:rPr lang="en-US" altLang="en-US" sz="450">
                <a:solidFill>
                  <a:srgbClr val="000000"/>
                </a:solidFill>
                <a:cs typeface="Arial" charset="0"/>
              </a:rPr>
              <a:t>   </a:t>
            </a:r>
            <a:r>
              <a:rPr lang="en-US" altLang="en-US" sz="450">
                <a:solidFill>
                  <a:srgbClr val="A6A6A6"/>
                </a:solidFill>
                <a:cs typeface="Arial" panose="020B0604020202020204" pitchFamily="34" charset="0"/>
              </a:rPr>
              <a:t>|   © 2016 Funding the Next Generation  |  All Rights Reserved</a:t>
            </a:r>
          </a:p>
        </p:txBody>
      </p:sp>
      <p:sp>
        <p:nvSpPr>
          <p:cNvPr id="1028" name="Title Placeholder 3"/>
          <p:cNvSpPr>
            <a:spLocks noGrp="1"/>
          </p:cNvSpPr>
          <p:nvPr>
            <p:ph type="title"/>
          </p:nvPr>
        </p:nvSpPr>
        <p:spPr bwMode="auto">
          <a:xfrm>
            <a:off x="796926" y="654051"/>
            <a:ext cx="6711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2354023076"/>
      </p:ext>
    </p:extLst>
  </p:cSld>
  <p:clrMap bg1="lt1" tx1="dk1" bg2="lt2" tx2="dk2" accent1="accent1" accent2="accent2" accent3="accent3" accent4="accent4" accent5="accent5" accent6="accent6" hlink="hlink" folHlink="folHlink"/>
  <p:sldLayoutIdLst>
    <p:sldLayoutId id="2147493576" r:id="rId1"/>
    <p:sldLayoutId id="2147493577" r:id="rId2"/>
    <p:sldLayoutId id="2147493578" r:id="rId3"/>
    <p:sldLayoutId id="2147493579" r:id="rId4"/>
    <p:sldLayoutId id="2147493580" r:id="rId5"/>
    <p:sldLayoutId id="2147493581" r:id="rId6"/>
    <p:sldLayoutId id="2147493582" r:id="rId7"/>
    <p:sldLayoutId id="2147493583" r:id="rId8"/>
    <p:sldLayoutId id="2147493584" r:id="rId9"/>
    <p:sldLayoutId id="2147493585" r:id="rId10"/>
    <p:sldLayoutId id="2147493586" r:id="rId11"/>
    <p:sldLayoutId id="2147493587" r:id="rId12"/>
    <p:sldLayoutId id="2147493588" r:id="rId13"/>
  </p:sldLayoutIdLst>
  <p:hf hdr="0" ftr="0" dt="0"/>
  <p:txStyles>
    <p:titleStyle>
      <a:lvl1pPr algn="l" rtl="0" eaLnBrk="0" fontAlgn="base" hangingPunct="0">
        <a:spcBef>
          <a:spcPct val="0"/>
        </a:spcBef>
        <a:spcAft>
          <a:spcPct val="0"/>
        </a:spcAft>
        <a:defRPr sz="1500" b="1" kern="1200">
          <a:solidFill>
            <a:srgbClr val="260C76"/>
          </a:solidFill>
          <a:latin typeface="+mj-lt"/>
          <a:ea typeface="MS PGothic" panose="020B0600070205080204" pitchFamily="34" charset="-128"/>
          <a:cs typeface="MS PGothic" panose="020B0600070205080204" pitchFamily="34" charset="-128"/>
        </a:defRPr>
      </a:lvl1pPr>
      <a:lvl2pPr algn="l" rtl="0" eaLnBrk="0" fontAlgn="base" hangingPunct="0">
        <a:spcBef>
          <a:spcPct val="0"/>
        </a:spcBef>
        <a:spcAft>
          <a:spcPct val="0"/>
        </a:spcAft>
        <a:defRPr sz="1500" b="1">
          <a:solidFill>
            <a:srgbClr val="260C76"/>
          </a:solidFill>
          <a:latin typeface="Arial" charset="0"/>
          <a:ea typeface="MS PGothic" panose="020B0600070205080204" pitchFamily="34" charset="-128"/>
          <a:cs typeface="MS PGothic" panose="020B0600070205080204" pitchFamily="34" charset="-128"/>
        </a:defRPr>
      </a:lvl2pPr>
      <a:lvl3pPr algn="l" rtl="0" eaLnBrk="0" fontAlgn="base" hangingPunct="0">
        <a:spcBef>
          <a:spcPct val="0"/>
        </a:spcBef>
        <a:spcAft>
          <a:spcPct val="0"/>
        </a:spcAft>
        <a:defRPr sz="1500" b="1">
          <a:solidFill>
            <a:srgbClr val="260C76"/>
          </a:solidFill>
          <a:latin typeface="Arial" charset="0"/>
          <a:ea typeface="MS PGothic" panose="020B0600070205080204" pitchFamily="34" charset="-128"/>
          <a:cs typeface="MS PGothic" panose="020B0600070205080204" pitchFamily="34" charset="-128"/>
        </a:defRPr>
      </a:lvl3pPr>
      <a:lvl4pPr algn="l" rtl="0" eaLnBrk="0" fontAlgn="base" hangingPunct="0">
        <a:spcBef>
          <a:spcPct val="0"/>
        </a:spcBef>
        <a:spcAft>
          <a:spcPct val="0"/>
        </a:spcAft>
        <a:defRPr sz="1500" b="1">
          <a:solidFill>
            <a:srgbClr val="260C76"/>
          </a:solidFill>
          <a:latin typeface="Arial" charset="0"/>
          <a:ea typeface="MS PGothic" panose="020B0600070205080204" pitchFamily="34" charset="-128"/>
          <a:cs typeface="MS PGothic" panose="020B0600070205080204" pitchFamily="34" charset="-128"/>
        </a:defRPr>
      </a:lvl4pPr>
      <a:lvl5pPr algn="l" rtl="0" eaLnBrk="0" fontAlgn="base" hangingPunct="0">
        <a:spcBef>
          <a:spcPct val="0"/>
        </a:spcBef>
        <a:spcAft>
          <a:spcPct val="0"/>
        </a:spcAft>
        <a:defRPr sz="1500" b="1">
          <a:solidFill>
            <a:srgbClr val="260C76"/>
          </a:solidFill>
          <a:latin typeface="Arial" charset="0"/>
          <a:ea typeface="MS PGothic" panose="020B0600070205080204" pitchFamily="34" charset="-128"/>
          <a:cs typeface="MS PGothic" panose="020B0600070205080204" pitchFamily="34" charset="-128"/>
        </a:defRPr>
      </a:lvl5pPr>
      <a:lvl6pPr marL="342892" algn="l" rtl="0" fontAlgn="base">
        <a:spcBef>
          <a:spcPct val="0"/>
        </a:spcBef>
        <a:spcAft>
          <a:spcPct val="0"/>
        </a:spcAft>
        <a:defRPr sz="1500" b="1">
          <a:solidFill>
            <a:schemeClr val="tx1"/>
          </a:solidFill>
          <a:latin typeface="Arial" charset="0"/>
          <a:ea typeface="ＭＳ Ｐゴシック" charset="0"/>
          <a:cs typeface="ＭＳ Ｐゴシック" charset="0"/>
        </a:defRPr>
      </a:lvl6pPr>
      <a:lvl7pPr marL="685784" algn="l" rtl="0" fontAlgn="base">
        <a:spcBef>
          <a:spcPct val="0"/>
        </a:spcBef>
        <a:spcAft>
          <a:spcPct val="0"/>
        </a:spcAft>
        <a:defRPr sz="1500" b="1">
          <a:solidFill>
            <a:schemeClr val="tx1"/>
          </a:solidFill>
          <a:latin typeface="Arial" charset="0"/>
          <a:ea typeface="ＭＳ Ｐゴシック" charset="0"/>
          <a:cs typeface="ＭＳ Ｐゴシック" charset="0"/>
        </a:defRPr>
      </a:lvl7pPr>
      <a:lvl8pPr marL="1028675" algn="l" rtl="0" fontAlgn="base">
        <a:spcBef>
          <a:spcPct val="0"/>
        </a:spcBef>
        <a:spcAft>
          <a:spcPct val="0"/>
        </a:spcAft>
        <a:defRPr sz="1500" b="1">
          <a:solidFill>
            <a:schemeClr val="tx1"/>
          </a:solidFill>
          <a:latin typeface="Arial" charset="0"/>
          <a:ea typeface="ＭＳ Ｐゴシック" charset="0"/>
          <a:cs typeface="ＭＳ Ｐゴシック" charset="0"/>
        </a:defRPr>
      </a:lvl8pPr>
      <a:lvl9pPr marL="1371566" algn="l" rtl="0" fontAlgn="base">
        <a:spcBef>
          <a:spcPct val="0"/>
        </a:spcBef>
        <a:spcAft>
          <a:spcPct val="0"/>
        </a:spcAft>
        <a:defRPr sz="1500" b="1">
          <a:solidFill>
            <a:schemeClr val="tx1"/>
          </a:solidFill>
          <a:latin typeface="Arial" charset="0"/>
          <a:ea typeface="ＭＳ Ｐゴシック" charset="0"/>
          <a:cs typeface="ＭＳ Ｐゴシック" charset="0"/>
        </a:defRPr>
      </a:lvl9pPr>
    </p:titleStyle>
    <p:bodyStyle>
      <a:lvl1pPr marL="127394" indent="-127394" algn="l" rtl="0" eaLnBrk="0" fontAlgn="base" hangingPunct="0">
        <a:spcBef>
          <a:spcPct val="0"/>
        </a:spcBef>
        <a:spcAft>
          <a:spcPts val="675"/>
        </a:spcAft>
        <a:buFont typeface="Arial" panose="020B0604020202020204" pitchFamily="34" charset="0"/>
        <a:buChar char="•"/>
        <a:defRPr sz="1050" kern="1200">
          <a:solidFill>
            <a:schemeClr val="tx1"/>
          </a:solidFill>
          <a:latin typeface="+mn-lt"/>
          <a:ea typeface="MS PGothic" panose="020B0600070205080204" pitchFamily="34" charset="-128"/>
          <a:cs typeface="MS PGothic" panose="020B0600070205080204" pitchFamily="34" charset="-128"/>
        </a:defRPr>
      </a:lvl1pPr>
      <a:lvl2pPr marL="298840" indent="-171446" algn="l" rtl="0" eaLnBrk="0" fontAlgn="base" hangingPunct="0">
        <a:spcBef>
          <a:spcPct val="0"/>
        </a:spcBef>
        <a:spcAft>
          <a:spcPts val="675"/>
        </a:spcAft>
        <a:buFont typeface="Arial" panose="020B0604020202020204" pitchFamily="34" charset="0"/>
        <a:buChar char="–"/>
        <a:defRPr sz="1050" kern="1200">
          <a:solidFill>
            <a:schemeClr val="tx1"/>
          </a:solidFill>
          <a:latin typeface="+mn-lt"/>
          <a:ea typeface="MS PGothic" panose="020B0600070205080204" pitchFamily="34" charset="-128"/>
          <a:cs typeface="+mn-cs"/>
        </a:defRPr>
      </a:lvl2pPr>
      <a:lvl3pPr marL="432186" indent="-133347" algn="l" rtl="0" eaLnBrk="0" fontAlgn="base" hangingPunct="0">
        <a:spcBef>
          <a:spcPct val="0"/>
        </a:spcBef>
        <a:spcAft>
          <a:spcPts val="675"/>
        </a:spcAft>
        <a:buFont typeface="Arial" panose="020B0604020202020204" pitchFamily="34" charset="0"/>
        <a:buChar char="•"/>
        <a:defRPr sz="1050" kern="1200">
          <a:solidFill>
            <a:schemeClr val="tx1"/>
          </a:solidFill>
          <a:latin typeface="+mn-lt"/>
          <a:ea typeface="MS PGothic" panose="020B0600070205080204" pitchFamily="34" charset="-128"/>
          <a:cs typeface="+mn-cs"/>
        </a:defRPr>
      </a:lvl3pPr>
      <a:lvl4pPr marL="603632" indent="-171446" algn="l" rtl="0" eaLnBrk="0" fontAlgn="base" hangingPunct="0">
        <a:spcBef>
          <a:spcPct val="0"/>
        </a:spcBef>
        <a:spcAft>
          <a:spcPts val="675"/>
        </a:spcAft>
        <a:buFont typeface="Arial" panose="020B0604020202020204" pitchFamily="34" charset="0"/>
        <a:buChar char="–"/>
        <a:defRPr sz="1050" kern="1200">
          <a:solidFill>
            <a:schemeClr val="tx1"/>
          </a:solidFill>
          <a:latin typeface="+mn-lt"/>
          <a:ea typeface="MS PGothic" panose="020B0600070205080204" pitchFamily="34" charset="-128"/>
          <a:cs typeface="+mn-cs"/>
        </a:defRPr>
      </a:lvl4pPr>
      <a:lvl5pPr marL="729836" indent="-126203" algn="l" rtl="0" eaLnBrk="0" fontAlgn="base" hangingPunct="0">
        <a:spcBef>
          <a:spcPct val="0"/>
        </a:spcBef>
        <a:spcAft>
          <a:spcPts val="675"/>
        </a:spcAft>
        <a:buFont typeface="Arial" panose="020B0604020202020204" pitchFamily="34" charset="0"/>
        <a:buChar char="•"/>
        <a:defRPr sz="1050" kern="1200">
          <a:solidFill>
            <a:schemeClr val="tx1"/>
          </a:solidFill>
          <a:latin typeface="+mn-lt"/>
          <a:ea typeface="MS PGothic" panose="020B0600070205080204" pitchFamily="34" charset="-128"/>
          <a:cs typeface="+mn-cs"/>
        </a:defRPr>
      </a:lvl5pPr>
      <a:lvl6pPr marL="1885903"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fld id="{DC5015DF-A4DD-4618-9DEF-7109081816E6}" type="datetimeFigureOut">
              <a:rPr lang="en-US" smtClean="0">
                <a:solidFill>
                  <a:prstClr val="black">
                    <a:tint val="75000"/>
                  </a:prstClr>
                </a:solidFill>
                <a:cs typeface="Arial" charset="0"/>
              </a:rPr>
              <a:pPr defTabSz="685800"/>
              <a:t>1/23/18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fld id="{5D88E576-16CB-402B-BC57-20983097681E}" type="slidenum">
              <a:rPr lang="en-US" smtClean="0">
                <a:solidFill>
                  <a:prstClr val="black">
                    <a:tint val="75000"/>
                  </a:prstClr>
                </a:solidFill>
                <a:cs typeface="Arial" charset="0"/>
              </a:rPr>
              <a:pPr defTabSz="685800"/>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507044529"/>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 id="2147493479" r:id="rId12"/>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fld id="{AF4A2172-781C-4B74-92A1-6EA41B67D3B0}" type="datetimeFigureOut">
              <a:rPr lang="en-US" smtClean="0">
                <a:solidFill>
                  <a:prstClr val="black">
                    <a:tint val="75000"/>
                  </a:prstClr>
                </a:solidFill>
                <a:cs typeface="Arial" charset="0"/>
              </a:rPr>
              <a:pPr defTabSz="685800"/>
              <a:t>1/23/18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fld id="{113E1D5D-99A3-4CFD-B089-53DE5B95C806}" type="slidenum">
              <a:rPr lang="en-US" smtClean="0">
                <a:solidFill>
                  <a:prstClr val="black">
                    <a:tint val="75000"/>
                  </a:prstClr>
                </a:solidFill>
                <a:cs typeface="Arial" charset="0"/>
              </a:rPr>
              <a:pPr defTabSz="685800"/>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697567808"/>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483" r:id="rId3"/>
    <p:sldLayoutId id="2147493484" r:id="rId4"/>
    <p:sldLayoutId id="2147493485" r:id="rId5"/>
    <p:sldLayoutId id="2147493486" r:id="rId6"/>
    <p:sldLayoutId id="2147493487" r:id="rId7"/>
    <p:sldLayoutId id="2147493488" r:id="rId8"/>
    <p:sldLayoutId id="2147493489" r:id="rId9"/>
    <p:sldLayoutId id="2147493490" r:id="rId10"/>
    <p:sldLayoutId id="214749349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2541A7D-C8EA-4C9F-AD6E-93C0AF1ED2E2}"/>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3124200" y="156066"/>
            <a:ext cx="2590800" cy="800100"/>
          </a:xfrm>
          <a:prstGeom prst="rect">
            <a:avLst/>
          </a:prstGeom>
        </p:spPr>
      </p:pic>
    </p:spTree>
    <p:extLst>
      <p:ext uri="{BB962C8B-B14F-4D97-AF65-F5344CB8AC3E}">
        <p14:creationId xmlns:p14="http://schemas.microsoft.com/office/powerpoint/2010/main" val="1232474548"/>
      </p:ext>
    </p:extLst>
  </p:cSld>
  <p:clrMap bg1="lt1" tx1="dk1" bg2="lt2" tx2="dk2" accent1="accent1" accent2="accent2" accent3="accent3" accent4="accent4" accent5="accent5" accent6="accent6" hlink="hlink" folHlink="folHlink"/>
  <p:sldLayoutIdLst>
    <p:sldLayoutId id="2147493493" r:id="rId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0" y="98822"/>
            <a:ext cx="9144000" cy="438582"/>
          </a:xfrm>
          <a:prstGeom prst="rect">
            <a:avLst/>
          </a:prstGeom>
          <a:solidFill>
            <a:srgbClr val="0070C0"/>
          </a:solidFill>
        </p:spPr>
        <p:txBody>
          <a:bodyPr>
            <a:spAutoFit/>
          </a:bodyPr>
          <a:lstStyle/>
          <a:p>
            <a:pPr algn="r" defTabSz="685800">
              <a:defRPr/>
            </a:pPr>
            <a:endParaRPr lang="en-US" sz="900" dirty="0">
              <a:solidFill>
                <a:prstClr val="black"/>
              </a:solidFill>
              <a:cs typeface="Arial" charset="0"/>
            </a:endParaRPr>
          </a:p>
          <a:p>
            <a:pPr algn="r" defTabSz="685800">
              <a:defRPr/>
            </a:pPr>
            <a:endParaRPr lang="en-US" sz="1350" dirty="0">
              <a:solidFill>
                <a:prstClr val="black"/>
              </a:solidFill>
              <a:cs typeface="Arial" charset="0"/>
            </a:endParaRPr>
          </a:p>
        </p:txBody>
      </p:sp>
      <p:sp>
        <p:nvSpPr>
          <p:cNvPr id="12" name="TextBox 11"/>
          <p:cNvSpPr txBox="1"/>
          <p:nvPr userDrawn="1"/>
        </p:nvSpPr>
        <p:spPr>
          <a:xfrm>
            <a:off x="7543800" y="200099"/>
            <a:ext cx="1600200" cy="230832"/>
          </a:xfrm>
          <a:prstGeom prst="rect">
            <a:avLst/>
          </a:prstGeom>
          <a:noFill/>
        </p:spPr>
        <p:txBody>
          <a:bodyPr anchor="ctr">
            <a:spAutoFit/>
          </a:bodyPr>
          <a:lstStyle/>
          <a:p>
            <a:pPr algn="r" defTabSz="685800">
              <a:defRPr/>
            </a:pPr>
            <a:r>
              <a:rPr lang="en-US" sz="900" b="1" dirty="0">
                <a:solidFill>
                  <a:prstClr val="white"/>
                </a:solidFill>
                <a:latin typeface="Arial" pitchFamily="34" charset="0"/>
                <a:cs typeface="Arial" pitchFamily="34" charset="0"/>
              </a:rPr>
              <a:t>January 2018</a:t>
            </a:r>
          </a:p>
        </p:txBody>
      </p:sp>
      <p:sp>
        <p:nvSpPr>
          <p:cNvPr id="5" name="TextBox 4"/>
          <p:cNvSpPr txBox="1"/>
          <p:nvPr userDrawn="1"/>
        </p:nvSpPr>
        <p:spPr>
          <a:xfrm>
            <a:off x="7848600" y="4936331"/>
            <a:ext cx="1219200" cy="230832"/>
          </a:xfrm>
          <a:prstGeom prst="rect">
            <a:avLst/>
          </a:prstGeom>
          <a:noFill/>
        </p:spPr>
        <p:txBody>
          <a:bodyPr>
            <a:spAutoFit/>
          </a:bodyPr>
          <a:lstStyle/>
          <a:p>
            <a:pPr algn="r" defTabSz="685800">
              <a:defRPr/>
            </a:pPr>
            <a:r>
              <a:rPr lang="en-US" sz="900" b="1" dirty="0">
                <a:solidFill>
                  <a:srgbClr val="002060"/>
                </a:solidFill>
                <a:latin typeface="Arial" pitchFamily="34" charset="0"/>
                <a:cs typeface="Arial" pitchFamily="34" charset="0"/>
              </a:rPr>
              <a:t>Slide </a:t>
            </a:r>
            <a:fld id="{791AC182-B988-40BF-AE61-07D8CC3FC97B}" type="slidenum">
              <a:rPr lang="en-US" sz="900" b="1">
                <a:solidFill>
                  <a:srgbClr val="002060"/>
                </a:solidFill>
                <a:latin typeface="Arial" pitchFamily="34" charset="0"/>
                <a:cs typeface="Arial" pitchFamily="34" charset="0"/>
              </a:rPr>
              <a:pPr algn="r" defTabSz="685800">
                <a:defRPr/>
              </a:pPr>
              <a:t>‹#›</a:t>
            </a:fld>
            <a:endParaRPr lang="en-US" sz="900" b="1" dirty="0">
              <a:solidFill>
                <a:srgbClr val="002060"/>
              </a:solidFill>
              <a:latin typeface="Arial" pitchFamily="34" charset="0"/>
              <a:cs typeface="Arial" pitchFamily="34" charset="0"/>
            </a:endParaRPr>
          </a:p>
        </p:txBody>
      </p:sp>
      <p:pic>
        <p:nvPicPr>
          <p:cNvPr id="6" name="Picture 2" descr="JVS Logo"/>
          <p:cNvPicPr>
            <a:picLocks noChangeAspect="1" noChangeArrowheads="1"/>
          </p:cNvPicPr>
          <p:nvPr userDrawn="1"/>
        </p:nvPicPr>
        <p:blipFill>
          <a:blip r:embed="rId8" cstate="print"/>
          <a:srcRect/>
          <a:stretch>
            <a:fillRect/>
          </a:stretch>
        </p:blipFill>
        <p:spPr bwMode="auto">
          <a:xfrm>
            <a:off x="2286000" y="123154"/>
            <a:ext cx="1371600" cy="389941"/>
          </a:xfrm>
          <a:prstGeom prst="rect">
            <a:avLst/>
          </a:prstGeom>
          <a:noFill/>
        </p:spPr>
      </p:pic>
      <p:pic>
        <p:nvPicPr>
          <p:cNvPr id="7" name="Picture 3"/>
          <p:cNvPicPr>
            <a:picLocks noChangeAspect="1" noChangeArrowheads="1"/>
          </p:cNvPicPr>
          <p:nvPr userDrawn="1"/>
        </p:nvPicPr>
        <p:blipFill>
          <a:blip r:embed="rId9" cstate="print"/>
          <a:srcRect/>
          <a:stretch>
            <a:fillRect/>
          </a:stretch>
        </p:blipFill>
        <p:spPr bwMode="auto">
          <a:xfrm>
            <a:off x="3733800" y="101673"/>
            <a:ext cx="698389" cy="435359"/>
          </a:xfrm>
          <a:prstGeom prst="rect">
            <a:avLst/>
          </a:prstGeom>
          <a:noFill/>
          <a:ln w="9525">
            <a:noFill/>
            <a:miter lim="800000"/>
            <a:headEnd/>
            <a:tailEnd/>
          </a:ln>
        </p:spPr>
      </p:pic>
      <p:pic>
        <p:nvPicPr>
          <p:cNvPr id="8" name="Picture 7">
            <a:extLst>
              <a:ext uri="{FF2B5EF4-FFF2-40B4-BE49-F238E27FC236}">
                <a16:creationId xmlns="" xmlns:a16="http://schemas.microsoft.com/office/drawing/2014/main" id="{56222CCE-74C5-48BF-819C-8DB46DA3A03D}"/>
              </a:ext>
            </a:extLst>
          </p:cNvPr>
          <p:cNvPicPr>
            <a:picLocks noChangeAspect="1"/>
          </p:cNvPicPr>
          <p:nvPr userDrawn="1"/>
        </p:nvPicPr>
        <p:blipFill>
          <a:blip r:embed="rId10"/>
          <a:stretch>
            <a:fillRect/>
          </a:stretch>
        </p:blipFill>
        <p:spPr>
          <a:xfrm>
            <a:off x="516161" y="113938"/>
            <a:ext cx="1634681" cy="419072"/>
          </a:xfrm>
          <a:prstGeom prst="rect">
            <a:avLst/>
          </a:prstGeom>
        </p:spPr>
      </p:pic>
    </p:spTree>
    <p:extLst>
      <p:ext uri="{BB962C8B-B14F-4D97-AF65-F5344CB8AC3E}">
        <p14:creationId xmlns:p14="http://schemas.microsoft.com/office/powerpoint/2010/main" val="2262453006"/>
      </p:ext>
    </p:extLst>
  </p:cSld>
  <p:clrMap bg1="lt1" tx1="dk1" bg2="lt2" tx2="dk2" accent1="accent1" accent2="accent2" accent3="accent3" accent4="accent4" accent5="accent5" accent6="accent6" hlink="hlink" folHlink="folHlink"/>
  <p:sldLayoutIdLst>
    <p:sldLayoutId id="2147493495" r:id="rId1"/>
    <p:sldLayoutId id="2147493496" r:id="rId2"/>
    <p:sldLayoutId id="2147493497" r:id="rId3"/>
    <p:sldLayoutId id="2147493498" r:id="rId4"/>
    <p:sldLayoutId id="2147493499" r:id="rId5"/>
    <p:sldLayoutId id="2147493500" r:id="rId6"/>
  </p:sldLayoutIdLst>
  <p:txStyles>
    <p:titleStyle>
      <a:lvl1pPr algn="ctr" rtl="0" eaLnBrk="0" fontAlgn="base" hangingPunct="0">
        <a:spcBef>
          <a:spcPct val="0"/>
        </a:spcBef>
        <a:spcAft>
          <a:spcPct val="0"/>
        </a:spcAft>
        <a:defRPr sz="2400" b="1" kern="1200">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2400" b="1">
          <a:solidFill>
            <a:srgbClr val="002060"/>
          </a:solidFill>
          <a:latin typeface="Arial" charset="0"/>
          <a:cs typeface="Arial" charset="0"/>
        </a:defRPr>
      </a:lvl2pPr>
      <a:lvl3pPr algn="ctr" rtl="0" eaLnBrk="0" fontAlgn="base" hangingPunct="0">
        <a:spcBef>
          <a:spcPct val="0"/>
        </a:spcBef>
        <a:spcAft>
          <a:spcPct val="0"/>
        </a:spcAft>
        <a:defRPr sz="2400" b="1">
          <a:solidFill>
            <a:srgbClr val="002060"/>
          </a:solidFill>
          <a:latin typeface="Arial" charset="0"/>
          <a:cs typeface="Arial" charset="0"/>
        </a:defRPr>
      </a:lvl3pPr>
      <a:lvl4pPr algn="ctr" rtl="0" eaLnBrk="0" fontAlgn="base" hangingPunct="0">
        <a:spcBef>
          <a:spcPct val="0"/>
        </a:spcBef>
        <a:spcAft>
          <a:spcPct val="0"/>
        </a:spcAft>
        <a:defRPr sz="2400" b="1">
          <a:solidFill>
            <a:srgbClr val="002060"/>
          </a:solidFill>
          <a:latin typeface="Arial" charset="0"/>
          <a:cs typeface="Arial" charset="0"/>
        </a:defRPr>
      </a:lvl4pPr>
      <a:lvl5pPr algn="ctr" rtl="0" eaLnBrk="0" fontAlgn="base" hangingPunct="0">
        <a:spcBef>
          <a:spcPct val="0"/>
        </a:spcBef>
        <a:spcAft>
          <a:spcPct val="0"/>
        </a:spcAft>
        <a:defRPr sz="2400" b="1">
          <a:solidFill>
            <a:srgbClr val="002060"/>
          </a:solidFill>
          <a:latin typeface="Arial" charset="0"/>
          <a:cs typeface="Arial" charset="0"/>
        </a:defRPr>
      </a:lvl5pPr>
      <a:lvl6pPr marL="342900" algn="ctr" rtl="0" fontAlgn="base">
        <a:spcBef>
          <a:spcPct val="0"/>
        </a:spcBef>
        <a:spcAft>
          <a:spcPct val="0"/>
        </a:spcAft>
        <a:defRPr sz="2400" b="1">
          <a:solidFill>
            <a:srgbClr val="002060"/>
          </a:solidFill>
          <a:latin typeface="Arial" charset="0"/>
          <a:cs typeface="Arial" charset="0"/>
        </a:defRPr>
      </a:lvl6pPr>
      <a:lvl7pPr marL="685800" algn="ctr" rtl="0" fontAlgn="base">
        <a:spcBef>
          <a:spcPct val="0"/>
        </a:spcBef>
        <a:spcAft>
          <a:spcPct val="0"/>
        </a:spcAft>
        <a:defRPr sz="2400" b="1">
          <a:solidFill>
            <a:srgbClr val="002060"/>
          </a:solidFill>
          <a:latin typeface="Arial" charset="0"/>
          <a:cs typeface="Arial" charset="0"/>
        </a:defRPr>
      </a:lvl7pPr>
      <a:lvl8pPr marL="1028700" algn="ctr" rtl="0" fontAlgn="base">
        <a:spcBef>
          <a:spcPct val="0"/>
        </a:spcBef>
        <a:spcAft>
          <a:spcPct val="0"/>
        </a:spcAft>
        <a:defRPr sz="2400" b="1">
          <a:solidFill>
            <a:srgbClr val="002060"/>
          </a:solidFill>
          <a:latin typeface="Arial" charset="0"/>
          <a:cs typeface="Arial" charset="0"/>
        </a:defRPr>
      </a:lvl8pPr>
      <a:lvl9pPr marL="1371600" algn="ctr" rtl="0" fontAlgn="base">
        <a:spcBef>
          <a:spcPct val="0"/>
        </a:spcBef>
        <a:spcAft>
          <a:spcPct val="0"/>
        </a:spcAft>
        <a:defRPr sz="2400" b="1">
          <a:solidFill>
            <a:srgbClr val="002060"/>
          </a:solidFill>
          <a:latin typeface="Arial" charset="0"/>
          <a:cs typeface="Arial"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0" y="98822"/>
            <a:ext cx="9144000" cy="438582"/>
          </a:xfrm>
          <a:prstGeom prst="rect">
            <a:avLst/>
          </a:prstGeom>
          <a:solidFill>
            <a:srgbClr val="0070C0"/>
          </a:solidFill>
        </p:spPr>
        <p:txBody>
          <a:bodyPr>
            <a:spAutoFit/>
          </a:bodyPr>
          <a:lstStyle/>
          <a:p>
            <a:pPr algn="r" defTabSz="685800">
              <a:defRPr/>
            </a:pPr>
            <a:endParaRPr lang="en-US" sz="900" dirty="0">
              <a:solidFill>
                <a:prstClr val="black"/>
              </a:solidFill>
              <a:cs typeface="Arial" charset="0"/>
            </a:endParaRPr>
          </a:p>
          <a:p>
            <a:pPr algn="r" defTabSz="685800">
              <a:defRPr/>
            </a:pPr>
            <a:endParaRPr lang="en-US" sz="1350" dirty="0">
              <a:solidFill>
                <a:prstClr val="black"/>
              </a:solidFill>
              <a:cs typeface="Arial" charset="0"/>
            </a:endParaRPr>
          </a:p>
        </p:txBody>
      </p:sp>
      <p:sp>
        <p:nvSpPr>
          <p:cNvPr id="12" name="TextBox 11"/>
          <p:cNvSpPr txBox="1"/>
          <p:nvPr userDrawn="1"/>
        </p:nvSpPr>
        <p:spPr>
          <a:xfrm>
            <a:off x="7543800" y="200099"/>
            <a:ext cx="1600200" cy="230832"/>
          </a:xfrm>
          <a:prstGeom prst="rect">
            <a:avLst/>
          </a:prstGeom>
          <a:noFill/>
        </p:spPr>
        <p:txBody>
          <a:bodyPr anchor="ctr">
            <a:spAutoFit/>
          </a:bodyPr>
          <a:lstStyle/>
          <a:p>
            <a:pPr algn="r" defTabSz="685800">
              <a:defRPr/>
            </a:pPr>
            <a:r>
              <a:rPr lang="en-US" sz="900" b="1" dirty="0">
                <a:solidFill>
                  <a:prstClr val="white"/>
                </a:solidFill>
                <a:latin typeface="Arial" pitchFamily="34" charset="0"/>
                <a:cs typeface="Arial" pitchFamily="34" charset="0"/>
              </a:rPr>
              <a:t>January 2018</a:t>
            </a:r>
          </a:p>
        </p:txBody>
      </p:sp>
      <p:sp>
        <p:nvSpPr>
          <p:cNvPr id="5" name="TextBox 4"/>
          <p:cNvSpPr txBox="1"/>
          <p:nvPr userDrawn="1"/>
        </p:nvSpPr>
        <p:spPr>
          <a:xfrm>
            <a:off x="7848600" y="4936331"/>
            <a:ext cx="1219200" cy="230832"/>
          </a:xfrm>
          <a:prstGeom prst="rect">
            <a:avLst/>
          </a:prstGeom>
          <a:noFill/>
        </p:spPr>
        <p:txBody>
          <a:bodyPr>
            <a:spAutoFit/>
          </a:bodyPr>
          <a:lstStyle/>
          <a:p>
            <a:pPr algn="r" defTabSz="685800">
              <a:defRPr/>
            </a:pPr>
            <a:r>
              <a:rPr lang="en-US" sz="900" b="1" dirty="0">
                <a:solidFill>
                  <a:srgbClr val="002060"/>
                </a:solidFill>
                <a:latin typeface="Arial" pitchFamily="34" charset="0"/>
                <a:cs typeface="Arial" pitchFamily="34" charset="0"/>
              </a:rPr>
              <a:t>Slide </a:t>
            </a:r>
            <a:fld id="{791AC182-B988-40BF-AE61-07D8CC3FC97B}" type="slidenum">
              <a:rPr lang="en-US" sz="900" b="1">
                <a:solidFill>
                  <a:srgbClr val="002060"/>
                </a:solidFill>
                <a:latin typeface="Arial" pitchFamily="34" charset="0"/>
                <a:cs typeface="Arial" pitchFamily="34" charset="0"/>
              </a:rPr>
              <a:pPr algn="r" defTabSz="685800">
                <a:defRPr/>
              </a:pPr>
              <a:t>‹#›</a:t>
            </a:fld>
            <a:endParaRPr lang="en-US" sz="900" b="1" dirty="0">
              <a:solidFill>
                <a:srgbClr val="002060"/>
              </a:solidFill>
              <a:latin typeface="Arial" pitchFamily="34" charset="0"/>
              <a:cs typeface="Arial" pitchFamily="34" charset="0"/>
            </a:endParaRPr>
          </a:p>
        </p:txBody>
      </p:sp>
      <p:pic>
        <p:nvPicPr>
          <p:cNvPr id="6" name="Picture 2" descr="JVS Logo"/>
          <p:cNvPicPr>
            <a:picLocks noChangeAspect="1" noChangeArrowheads="1"/>
          </p:cNvPicPr>
          <p:nvPr userDrawn="1"/>
        </p:nvPicPr>
        <p:blipFill>
          <a:blip r:embed="rId8" cstate="print"/>
          <a:srcRect/>
          <a:stretch>
            <a:fillRect/>
          </a:stretch>
        </p:blipFill>
        <p:spPr bwMode="auto">
          <a:xfrm>
            <a:off x="2286000" y="123154"/>
            <a:ext cx="1371600" cy="389941"/>
          </a:xfrm>
          <a:prstGeom prst="rect">
            <a:avLst/>
          </a:prstGeom>
          <a:noFill/>
        </p:spPr>
      </p:pic>
      <p:pic>
        <p:nvPicPr>
          <p:cNvPr id="7" name="Picture 3"/>
          <p:cNvPicPr>
            <a:picLocks noChangeAspect="1" noChangeArrowheads="1"/>
          </p:cNvPicPr>
          <p:nvPr userDrawn="1"/>
        </p:nvPicPr>
        <p:blipFill>
          <a:blip r:embed="rId9" cstate="print"/>
          <a:srcRect/>
          <a:stretch>
            <a:fillRect/>
          </a:stretch>
        </p:blipFill>
        <p:spPr bwMode="auto">
          <a:xfrm>
            <a:off x="3733800" y="101673"/>
            <a:ext cx="698389" cy="435359"/>
          </a:xfrm>
          <a:prstGeom prst="rect">
            <a:avLst/>
          </a:prstGeom>
          <a:noFill/>
          <a:ln w="9525">
            <a:noFill/>
            <a:miter lim="800000"/>
            <a:headEnd/>
            <a:tailEnd/>
          </a:ln>
        </p:spPr>
      </p:pic>
      <p:pic>
        <p:nvPicPr>
          <p:cNvPr id="8" name="Picture 7">
            <a:extLst>
              <a:ext uri="{FF2B5EF4-FFF2-40B4-BE49-F238E27FC236}">
                <a16:creationId xmlns="" xmlns:a16="http://schemas.microsoft.com/office/drawing/2014/main" id="{56222CCE-74C5-48BF-819C-8DB46DA3A03D}"/>
              </a:ext>
            </a:extLst>
          </p:cNvPr>
          <p:cNvPicPr>
            <a:picLocks noChangeAspect="1"/>
          </p:cNvPicPr>
          <p:nvPr userDrawn="1"/>
        </p:nvPicPr>
        <p:blipFill>
          <a:blip r:embed="rId10"/>
          <a:stretch>
            <a:fillRect/>
          </a:stretch>
        </p:blipFill>
        <p:spPr>
          <a:xfrm>
            <a:off x="516161" y="113938"/>
            <a:ext cx="1634681" cy="419072"/>
          </a:xfrm>
          <a:prstGeom prst="rect">
            <a:avLst/>
          </a:prstGeom>
        </p:spPr>
      </p:pic>
    </p:spTree>
    <p:extLst>
      <p:ext uri="{BB962C8B-B14F-4D97-AF65-F5344CB8AC3E}">
        <p14:creationId xmlns:p14="http://schemas.microsoft.com/office/powerpoint/2010/main" val="1475519455"/>
      </p:ext>
    </p:extLst>
  </p:cSld>
  <p:clrMap bg1="lt1" tx1="dk1" bg2="lt2" tx2="dk2" accent1="accent1" accent2="accent2" accent3="accent3" accent4="accent4" accent5="accent5" accent6="accent6" hlink="hlink" folHlink="folHlink"/>
  <p:sldLayoutIdLst>
    <p:sldLayoutId id="2147493502" r:id="rId1"/>
    <p:sldLayoutId id="2147493503" r:id="rId2"/>
    <p:sldLayoutId id="2147493504" r:id="rId3"/>
    <p:sldLayoutId id="2147493505" r:id="rId4"/>
    <p:sldLayoutId id="2147493506" r:id="rId5"/>
    <p:sldLayoutId id="2147493507" r:id="rId6"/>
  </p:sldLayoutIdLst>
  <p:txStyles>
    <p:titleStyle>
      <a:lvl1pPr algn="ctr" rtl="0" eaLnBrk="0" fontAlgn="base" hangingPunct="0">
        <a:spcBef>
          <a:spcPct val="0"/>
        </a:spcBef>
        <a:spcAft>
          <a:spcPct val="0"/>
        </a:spcAft>
        <a:defRPr sz="2400" b="1" kern="1200">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2400" b="1">
          <a:solidFill>
            <a:srgbClr val="002060"/>
          </a:solidFill>
          <a:latin typeface="Arial" charset="0"/>
          <a:cs typeface="Arial" charset="0"/>
        </a:defRPr>
      </a:lvl2pPr>
      <a:lvl3pPr algn="ctr" rtl="0" eaLnBrk="0" fontAlgn="base" hangingPunct="0">
        <a:spcBef>
          <a:spcPct val="0"/>
        </a:spcBef>
        <a:spcAft>
          <a:spcPct val="0"/>
        </a:spcAft>
        <a:defRPr sz="2400" b="1">
          <a:solidFill>
            <a:srgbClr val="002060"/>
          </a:solidFill>
          <a:latin typeface="Arial" charset="0"/>
          <a:cs typeface="Arial" charset="0"/>
        </a:defRPr>
      </a:lvl3pPr>
      <a:lvl4pPr algn="ctr" rtl="0" eaLnBrk="0" fontAlgn="base" hangingPunct="0">
        <a:spcBef>
          <a:spcPct val="0"/>
        </a:spcBef>
        <a:spcAft>
          <a:spcPct val="0"/>
        </a:spcAft>
        <a:defRPr sz="2400" b="1">
          <a:solidFill>
            <a:srgbClr val="002060"/>
          </a:solidFill>
          <a:latin typeface="Arial" charset="0"/>
          <a:cs typeface="Arial" charset="0"/>
        </a:defRPr>
      </a:lvl4pPr>
      <a:lvl5pPr algn="ctr" rtl="0" eaLnBrk="0" fontAlgn="base" hangingPunct="0">
        <a:spcBef>
          <a:spcPct val="0"/>
        </a:spcBef>
        <a:spcAft>
          <a:spcPct val="0"/>
        </a:spcAft>
        <a:defRPr sz="2400" b="1">
          <a:solidFill>
            <a:srgbClr val="002060"/>
          </a:solidFill>
          <a:latin typeface="Arial" charset="0"/>
          <a:cs typeface="Arial" charset="0"/>
        </a:defRPr>
      </a:lvl5pPr>
      <a:lvl6pPr marL="342900" algn="ctr" rtl="0" fontAlgn="base">
        <a:spcBef>
          <a:spcPct val="0"/>
        </a:spcBef>
        <a:spcAft>
          <a:spcPct val="0"/>
        </a:spcAft>
        <a:defRPr sz="2400" b="1">
          <a:solidFill>
            <a:srgbClr val="002060"/>
          </a:solidFill>
          <a:latin typeface="Arial" charset="0"/>
          <a:cs typeface="Arial" charset="0"/>
        </a:defRPr>
      </a:lvl6pPr>
      <a:lvl7pPr marL="685800" algn="ctr" rtl="0" fontAlgn="base">
        <a:spcBef>
          <a:spcPct val="0"/>
        </a:spcBef>
        <a:spcAft>
          <a:spcPct val="0"/>
        </a:spcAft>
        <a:defRPr sz="2400" b="1">
          <a:solidFill>
            <a:srgbClr val="002060"/>
          </a:solidFill>
          <a:latin typeface="Arial" charset="0"/>
          <a:cs typeface="Arial" charset="0"/>
        </a:defRPr>
      </a:lvl7pPr>
      <a:lvl8pPr marL="1028700" algn="ctr" rtl="0" fontAlgn="base">
        <a:spcBef>
          <a:spcPct val="0"/>
        </a:spcBef>
        <a:spcAft>
          <a:spcPct val="0"/>
        </a:spcAft>
        <a:defRPr sz="2400" b="1">
          <a:solidFill>
            <a:srgbClr val="002060"/>
          </a:solidFill>
          <a:latin typeface="Arial" charset="0"/>
          <a:cs typeface="Arial" charset="0"/>
        </a:defRPr>
      </a:lvl8pPr>
      <a:lvl9pPr marL="1371600" algn="ctr" rtl="0" fontAlgn="base">
        <a:spcBef>
          <a:spcPct val="0"/>
        </a:spcBef>
        <a:spcAft>
          <a:spcPct val="0"/>
        </a:spcAft>
        <a:defRPr sz="2400" b="1">
          <a:solidFill>
            <a:srgbClr val="002060"/>
          </a:solidFill>
          <a:latin typeface="Arial" charset="0"/>
          <a:cs typeface="Arial"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0" y="98822"/>
            <a:ext cx="9144000" cy="438582"/>
          </a:xfrm>
          <a:prstGeom prst="rect">
            <a:avLst/>
          </a:prstGeom>
          <a:solidFill>
            <a:srgbClr val="0070C0"/>
          </a:solidFill>
        </p:spPr>
        <p:txBody>
          <a:bodyPr>
            <a:spAutoFit/>
          </a:bodyPr>
          <a:lstStyle/>
          <a:p>
            <a:pPr algn="r" defTabSz="685800">
              <a:defRPr/>
            </a:pPr>
            <a:endParaRPr lang="en-US" sz="900" dirty="0">
              <a:solidFill>
                <a:prstClr val="black"/>
              </a:solidFill>
              <a:cs typeface="Arial" charset="0"/>
            </a:endParaRPr>
          </a:p>
          <a:p>
            <a:pPr algn="r" defTabSz="685800">
              <a:defRPr/>
            </a:pPr>
            <a:endParaRPr lang="en-US" sz="1350" dirty="0">
              <a:solidFill>
                <a:prstClr val="black"/>
              </a:solidFill>
              <a:cs typeface="Arial" charset="0"/>
            </a:endParaRPr>
          </a:p>
        </p:txBody>
      </p:sp>
      <p:sp>
        <p:nvSpPr>
          <p:cNvPr id="12" name="TextBox 11"/>
          <p:cNvSpPr txBox="1"/>
          <p:nvPr userDrawn="1"/>
        </p:nvSpPr>
        <p:spPr>
          <a:xfrm>
            <a:off x="7543800" y="200099"/>
            <a:ext cx="1600200" cy="230832"/>
          </a:xfrm>
          <a:prstGeom prst="rect">
            <a:avLst/>
          </a:prstGeom>
          <a:noFill/>
        </p:spPr>
        <p:txBody>
          <a:bodyPr anchor="ctr">
            <a:spAutoFit/>
          </a:bodyPr>
          <a:lstStyle/>
          <a:p>
            <a:pPr algn="r" defTabSz="685800">
              <a:defRPr/>
            </a:pPr>
            <a:r>
              <a:rPr lang="en-US" sz="900" b="1" dirty="0">
                <a:solidFill>
                  <a:prstClr val="white"/>
                </a:solidFill>
                <a:latin typeface="Arial" pitchFamily="34" charset="0"/>
                <a:cs typeface="Arial" pitchFamily="34" charset="0"/>
              </a:rPr>
              <a:t>January 2018</a:t>
            </a:r>
          </a:p>
        </p:txBody>
      </p:sp>
      <p:sp>
        <p:nvSpPr>
          <p:cNvPr id="5" name="TextBox 4"/>
          <p:cNvSpPr txBox="1"/>
          <p:nvPr userDrawn="1"/>
        </p:nvSpPr>
        <p:spPr>
          <a:xfrm>
            <a:off x="7848600" y="4936331"/>
            <a:ext cx="1219200" cy="230832"/>
          </a:xfrm>
          <a:prstGeom prst="rect">
            <a:avLst/>
          </a:prstGeom>
          <a:noFill/>
        </p:spPr>
        <p:txBody>
          <a:bodyPr>
            <a:spAutoFit/>
          </a:bodyPr>
          <a:lstStyle/>
          <a:p>
            <a:pPr algn="r" defTabSz="685800">
              <a:defRPr/>
            </a:pPr>
            <a:r>
              <a:rPr lang="en-US" sz="900" b="1" dirty="0">
                <a:solidFill>
                  <a:srgbClr val="002060"/>
                </a:solidFill>
                <a:latin typeface="Arial" pitchFamily="34" charset="0"/>
                <a:cs typeface="Arial" pitchFamily="34" charset="0"/>
              </a:rPr>
              <a:t>Slide </a:t>
            </a:r>
            <a:fld id="{791AC182-B988-40BF-AE61-07D8CC3FC97B}" type="slidenum">
              <a:rPr lang="en-US" sz="900" b="1">
                <a:solidFill>
                  <a:srgbClr val="002060"/>
                </a:solidFill>
                <a:latin typeface="Arial" pitchFamily="34" charset="0"/>
                <a:cs typeface="Arial" pitchFamily="34" charset="0"/>
              </a:rPr>
              <a:pPr algn="r" defTabSz="685800">
                <a:defRPr/>
              </a:pPr>
              <a:t>‹#›</a:t>
            </a:fld>
            <a:endParaRPr lang="en-US" sz="900" b="1" dirty="0">
              <a:solidFill>
                <a:srgbClr val="002060"/>
              </a:solidFill>
              <a:latin typeface="Arial" pitchFamily="34" charset="0"/>
              <a:cs typeface="Arial" pitchFamily="34" charset="0"/>
            </a:endParaRPr>
          </a:p>
        </p:txBody>
      </p:sp>
      <p:pic>
        <p:nvPicPr>
          <p:cNvPr id="6" name="Picture 2" descr="JVS Logo"/>
          <p:cNvPicPr>
            <a:picLocks noChangeAspect="1" noChangeArrowheads="1"/>
          </p:cNvPicPr>
          <p:nvPr userDrawn="1"/>
        </p:nvPicPr>
        <p:blipFill>
          <a:blip r:embed="rId8" cstate="print"/>
          <a:srcRect/>
          <a:stretch>
            <a:fillRect/>
          </a:stretch>
        </p:blipFill>
        <p:spPr bwMode="auto">
          <a:xfrm>
            <a:off x="2286000" y="123154"/>
            <a:ext cx="1371600" cy="389941"/>
          </a:xfrm>
          <a:prstGeom prst="rect">
            <a:avLst/>
          </a:prstGeom>
          <a:noFill/>
        </p:spPr>
      </p:pic>
      <p:pic>
        <p:nvPicPr>
          <p:cNvPr id="7" name="Picture 3"/>
          <p:cNvPicPr>
            <a:picLocks noChangeAspect="1" noChangeArrowheads="1"/>
          </p:cNvPicPr>
          <p:nvPr userDrawn="1"/>
        </p:nvPicPr>
        <p:blipFill>
          <a:blip r:embed="rId9" cstate="print"/>
          <a:srcRect/>
          <a:stretch>
            <a:fillRect/>
          </a:stretch>
        </p:blipFill>
        <p:spPr bwMode="auto">
          <a:xfrm>
            <a:off x="3733800" y="101673"/>
            <a:ext cx="698389" cy="435359"/>
          </a:xfrm>
          <a:prstGeom prst="rect">
            <a:avLst/>
          </a:prstGeom>
          <a:noFill/>
          <a:ln w="9525">
            <a:noFill/>
            <a:miter lim="800000"/>
            <a:headEnd/>
            <a:tailEnd/>
          </a:ln>
        </p:spPr>
      </p:pic>
      <p:pic>
        <p:nvPicPr>
          <p:cNvPr id="8" name="Picture 7">
            <a:extLst>
              <a:ext uri="{FF2B5EF4-FFF2-40B4-BE49-F238E27FC236}">
                <a16:creationId xmlns="" xmlns:a16="http://schemas.microsoft.com/office/drawing/2014/main" id="{56222CCE-74C5-48BF-819C-8DB46DA3A03D}"/>
              </a:ext>
            </a:extLst>
          </p:cNvPr>
          <p:cNvPicPr>
            <a:picLocks noChangeAspect="1"/>
          </p:cNvPicPr>
          <p:nvPr userDrawn="1"/>
        </p:nvPicPr>
        <p:blipFill>
          <a:blip r:embed="rId10"/>
          <a:stretch>
            <a:fillRect/>
          </a:stretch>
        </p:blipFill>
        <p:spPr>
          <a:xfrm>
            <a:off x="516161" y="113938"/>
            <a:ext cx="1634681" cy="419072"/>
          </a:xfrm>
          <a:prstGeom prst="rect">
            <a:avLst/>
          </a:prstGeom>
        </p:spPr>
      </p:pic>
    </p:spTree>
    <p:extLst>
      <p:ext uri="{BB962C8B-B14F-4D97-AF65-F5344CB8AC3E}">
        <p14:creationId xmlns:p14="http://schemas.microsoft.com/office/powerpoint/2010/main" val="2355020600"/>
      </p:ext>
    </p:extLst>
  </p:cSld>
  <p:clrMap bg1="lt1" tx1="dk1" bg2="lt2" tx2="dk2" accent1="accent1" accent2="accent2" accent3="accent3" accent4="accent4" accent5="accent5" accent6="accent6" hlink="hlink" folHlink="folHlink"/>
  <p:sldLayoutIdLst>
    <p:sldLayoutId id="2147493509" r:id="rId1"/>
    <p:sldLayoutId id="2147493510" r:id="rId2"/>
    <p:sldLayoutId id="2147493511" r:id="rId3"/>
    <p:sldLayoutId id="2147493512" r:id="rId4"/>
    <p:sldLayoutId id="2147493513" r:id="rId5"/>
    <p:sldLayoutId id="2147493514" r:id="rId6"/>
  </p:sldLayoutIdLst>
  <p:txStyles>
    <p:titleStyle>
      <a:lvl1pPr algn="ctr" rtl="0" eaLnBrk="0" fontAlgn="base" hangingPunct="0">
        <a:spcBef>
          <a:spcPct val="0"/>
        </a:spcBef>
        <a:spcAft>
          <a:spcPct val="0"/>
        </a:spcAft>
        <a:defRPr sz="2400" b="1" kern="1200">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2400" b="1">
          <a:solidFill>
            <a:srgbClr val="002060"/>
          </a:solidFill>
          <a:latin typeface="Arial" charset="0"/>
          <a:cs typeface="Arial" charset="0"/>
        </a:defRPr>
      </a:lvl2pPr>
      <a:lvl3pPr algn="ctr" rtl="0" eaLnBrk="0" fontAlgn="base" hangingPunct="0">
        <a:spcBef>
          <a:spcPct val="0"/>
        </a:spcBef>
        <a:spcAft>
          <a:spcPct val="0"/>
        </a:spcAft>
        <a:defRPr sz="2400" b="1">
          <a:solidFill>
            <a:srgbClr val="002060"/>
          </a:solidFill>
          <a:latin typeface="Arial" charset="0"/>
          <a:cs typeface="Arial" charset="0"/>
        </a:defRPr>
      </a:lvl3pPr>
      <a:lvl4pPr algn="ctr" rtl="0" eaLnBrk="0" fontAlgn="base" hangingPunct="0">
        <a:spcBef>
          <a:spcPct val="0"/>
        </a:spcBef>
        <a:spcAft>
          <a:spcPct val="0"/>
        </a:spcAft>
        <a:defRPr sz="2400" b="1">
          <a:solidFill>
            <a:srgbClr val="002060"/>
          </a:solidFill>
          <a:latin typeface="Arial" charset="0"/>
          <a:cs typeface="Arial" charset="0"/>
        </a:defRPr>
      </a:lvl4pPr>
      <a:lvl5pPr algn="ctr" rtl="0" eaLnBrk="0" fontAlgn="base" hangingPunct="0">
        <a:spcBef>
          <a:spcPct val="0"/>
        </a:spcBef>
        <a:spcAft>
          <a:spcPct val="0"/>
        </a:spcAft>
        <a:defRPr sz="2400" b="1">
          <a:solidFill>
            <a:srgbClr val="002060"/>
          </a:solidFill>
          <a:latin typeface="Arial" charset="0"/>
          <a:cs typeface="Arial" charset="0"/>
        </a:defRPr>
      </a:lvl5pPr>
      <a:lvl6pPr marL="342900" algn="ctr" rtl="0" fontAlgn="base">
        <a:spcBef>
          <a:spcPct val="0"/>
        </a:spcBef>
        <a:spcAft>
          <a:spcPct val="0"/>
        </a:spcAft>
        <a:defRPr sz="2400" b="1">
          <a:solidFill>
            <a:srgbClr val="002060"/>
          </a:solidFill>
          <a:latin typeface="Arial" charset="0"/>
          <a:cs typeface="Arial" charset="0"/>
        </a:defRPr>
      </a:lvl6pPr>
      <a:lvl7pPr marL="685800" algn="ctr" rtl="0" fontAlgn="base">
        <a:spcBef>
          <a:spcPct val="0"/>
        </a:spcBef>
        <a:spcAft>
          <a:spcPct val="0"/>
        </a:spcAft>
        <a:defRPr sz="2400" b="1">
          <a:solidFill>
            <a:srgbClr val="002060"/>
          </a:solidFill>
          <a:latin typeface="Arial" charset="0"/>
          <a:cs typeface="Arial" charset="0"/>
        </a:defRPr>
      </a:lvl7pPr>
      <a:lvl8pPr marL="1028700" algn="ctr" rtl="0" fontAlgn="base">
        <a:spcBef>
          <a:spcPct val="0"/>
        </a:spcBef>
        <a:spcAft>
          <a:spcPct val="0"/>
        </a:spcAft>
        <a:defRPr sz="2400" b="1">
          <a:solidFill>
            <a:srgbClr val="002060"/>
          </a:solidFill>
          <a:latin typeface="Arial" charset="0"/>
          <a:cs typeface="Arial" charset="0"/>
        </a:defRPr>
      </a:lvl8pPr>
      <a:lvl9pPr marL="1371600" algn="ctr" rtl="0" fontAlgn="base">
        <a:spcBef>
          <a:spcPct val="0"/>
        </a:spcBef>
        <a:spcAft>
          <a:spcPct val="0"/>
        </a:spcAft>
        <a:defRPr sz="2400" b="1">
          <a:solidFill>
            <a:srgbClr val="002060"/>
          </a:solidFill>
          <a:latin typeface="Arial" charset="0"/>
          <a:cs typeface="Arial"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0" y="98822"/>
            <a:ext cx="9144000" cy="438582"/>
          </a:xfrm>
          <a:prstGeom prst="rect">
            <a:avLst/>
          </a:prstGeom>
          <a:solidFill>
            <a:srgbClr val="0070C0"/>
          </a:solidFill>
        </p:spPr>
        <p:txBody>
          <a:bodyPr>
            <a:spAutoFit/>
          </a:bodyPr>
          <a:lstStyle/>
          <a:p>
            <a:pPr algn="r" defTabSz="685800">
              <a:defRPr/>
            </a:pPr>
            <a:endParaRPr lang="en-US" sz="900" dirty="0">
              <a:solidFill>
                <a:prstClr val="black"/>
              </a:solidFill>
              <a:cs typeface="Arial" charset="0"/>
            </a:endParaRPr>
          </a:p>
          <a:p>
            <a:pPr algn="r" defTabSz="685800">
              <a:defRPr/>
            </a:pPr>
            <a:endParaRPr lang="en-US" sz="1350" dirty="0">
              <a:solidFill>
                <a:prstClr val="black"/>
              </a:solidFill>
              <a:cs typeface="Arial" charset="0"/>
            </a:endParaRPr>
          </a:p>
        </p:txBody>
      </p:sp>
      <p:sp>
        <p:nvSpPr>
          <p:cNvPr id="12" name="TextBox 11"/>
          <p:cNvSpPr txBox="1"/>
          <p:nvPr userDrawn="1"/>
        </p:nvSpPr>
        <p:spPr>
          <a:xfrm>
            <a:off x="7543800" y="200099"/>
            <a:ext cx="1600200" cy="230832"/>
          </a:xfrm>
          <a:prstGeom prst="rect">
            <a:avLst/>
          </a:prstGeom>
          <a:noFill/>
        </p:spPr>
        <p:txBody>
          <a:bodyPr anchor="ctr">
            <a:spAutoFit/>
          </a:bodyPr>
          <a:lstStyle/>
          <a:p>
            <a:pPr algn="r" defTabSz="685800">
              <a:defRPr/>
            </a:pPr>
            <a:r>
              <a:rPr lang="en-US" sz="900" b="1" dirty="0">
                <a:solidFill>
                  <a:prstClr val="white"/>
                </a:solidFill>
                <a:latin typeface="Arial" pitchFamily="34" charset="0"/>
                <a:cs typeface="Arial" pitchFamily="34" charset="0"/>
              </a:rPr>
              <a:t>January 2018</a:t>
            </a:r>
          </a:p>
        </p:txBody>
      </p:sp>
      <p:sp>
        <p:nvSpPr>
          <p:cNvPr id="5" name="TextBox 4"/>
          <p:cNvSpPr txBox="1"/>
          <p:nvPr userDrawn="1"/>
        </p:nvSpPr>
        <p:spPr>
          <a:xfrm>
            <a:off x="7848600" y="4936331"/>
            <a:ext cx="1219200" cy="230832"/>
          </a:xfrm>
          <a:prstGeom prst="rect">
            <a:avLst/>
          </a:prstGeom>
          <a:noFill/>
        </p:spPr>
        <p:txBody>
          <a:bodyPr>
            <a:spAutoFit/>
          </a:bodyPr>
          <a:lstStyle/>
          <a:p>
            <a:pPr algn="r" defTabSz="685800">
              <a:defRPr/>
            </a:pPr>
            <a:r>
              <a:rPr lang="en-US" sz="900" b="1" dirty="0">
                <a:solidFill>
                  <a:srgbClr val="002060"/>
                </a:solidFill>
                <a:latin typeface="Arial" pitchFamily="34" charset="0"/>
                <a:cs typeface="Arial" pitchFamily="34" charset="0"/>
              </a:rPr>
              <a:t>Slide </a:t>
            </a:r>
            <a:fld id="{791AC182-B988-40BF-AE61-07D8CC3FC97B}" type="slidenum">
              <a:rPr lang="en-US" sz="900" b="1">
                <a:solidFill>
                  <a:srgbClr val="002060"/>
                </a:solidFill>
                <a:latin typeface="Arial" pitchFamily="34" charset="0"/>
                <a:cs typeface="Arial" pitchFamily="34" charset="0"/>
              </a:rPr>
              <a:pPr algn="r" defTabSz="685800">
                <a:defRPr/>
              </a:pPr>
              <a:t>‹#›</a:t>
            </a:fld>
            <a:endParaRPr lang="en-US" sz="900" b="1" dirty="0">
              <a:solidFill>
                <a:srgbClr val="002060"/>
              </a:solidFill>
              <a:latin typeface="Arial" pitchFamily="34" charset="0"/>
              <a:cs typeface="Arial" pitchFamily="34" charset="0"/>
            </a:endParaRPr>
          </a:p>
        </p:txBody>
      </p:sp>
      <p:pic>
        <p:nvPicPr>
          <p:cNvPr id="6" name="Picture 2" descr="JVS Logo"/>
          <p:cNvPicPr>
            <a:picLocks noChangeAspect="1" noChangeArrowheads="1"/>
          </p:cNvPicPr>
          <p:nvPr userDrawn="1"/>
        </p:nvPicPr>
        <p:blipFill>
          <a:blip r:embed="rId8" cstate="print"/>
          <a:srcRect/>
          <a:stretch>
            <a:fillRect/>
          </a:stretch>
        </p:blipFill>
        <p:spPr bwMode="auto">
          <a:xfrm>
            <a:off x="2286000" y="123154"/>
            <a:ext cx="1371600" cy="389941"/>
          </a:xfrm>
          <a:prstGeom prst="rect">
            <a:avLst/>
          </a:prstGeom>
          <a:noFill/>
        </p:spPr>
      </p:pic>
      <p:pic>
        <p:nvPicPr>
          <p:cNvPr id="7" name="Picture 3"/>
          <p:cNvPicPr>
            <a:picLocks noChangeAspect="1" noChangeArrowheads="1"/>
          </p:cNvPicPr>
          <p:nvPr userDrawn="1"/>
        </p:nvPicPr>
        <p:blipFill>
          <a:blip r:embed="rId9" cstate="print"/>
          <a:srcRect/>
          <a:stretch>
            <a:fillRect/>
          </a:stretch>
        </p:blipFill>
        <p:spPr bwMode="auto">
          <a:xfrm>
            <a:off x="3733800" y="101673"/>
            <a:ext cx="698389" cy="435359"/>
          </a:xfrm>
          <a:prstGeom prst="rect">
            <a:avLst/>
          </a:prstGeom>
          <a:noFill/>
          <a:ln w="9525">
            <a:noFill/>
            <a:miter lim="800000"/>
            <a:headEnd/>
            <a:tailEnd/>
          </a:ln>
        </p:spPr>
      </p:pic>
      <p:pic>
        <p:nvPicPr>
          <p:cNvPr id="8" name="Picture 7">
            <a:extLst>
              <a:ext uri="{FF2B5EF4-FFF2-40B4-BE49-F238E27FC236}">
                <a16:creationId xmlns="" xmlns:a16="http://schemas.microsoft.com/office/drawing/2014/main" id="{56222CCE-74C5-48BF-819C-8DB46DA3A03D}"/>
              </a:ext>
            </a:extLst>
          </p:cNvPr>
          <p:cNvPicPr>
            <a:picLocks noChangeAspect="1"/>
          </p:cNvPicPr>
          <p:nvPr userDrawn="1"/>
        </p:nvPicPr>
        <p:blipFill>
          <a:blip r:embed="rId10"/>
          <a:stretch>
            <a:fillRect/>
          </a:stretch>
        </p:blipFill>
        <p:spPr>
          <a:xfrm>
            <a:off x="516161" y="113938"/>
            <a:ext cx="1634681" cy="419072"/>
          </a:xfrm>
          <a:prstGeom prst="rect">
            <a:avLst/>
          </a:prstGeom>
        </p:spPr>
      </p:pic>
    </p:spTree>
    <p:extLst>
      <p:ext uri="{BB962C8B-B14F-4D97-AF65-F5344CB8AC3E}">
        <p14:creationId xmlns:p14="http://schemas.microsoft.com/office/powerpoint/2010/main" val="384359383"/>
      </p:ext>
    </p:extLst>
  </p:cSld>
  <p:clrMap bg1="lt1" tx1="dk1" bg2="lt2" tx2="dk2" accent1="accent1" accent2="accent2" accent3="accent3" accent4="accent4" accent5="accent5" accent6="accent6" hlink="hlink" folHlink="folHlink"/>
  <p:sldLayoutIdLst>
    <p:sldLayoutId id="2147493516" r:id="rId1"/>
    <p:sldLayoutId id="2147493517" r:id="rId2"/>
    <p:sldLayoutId id="2147493518" r:id="rId3"/>
    <p:sldLayoutId id="2147493519" r:id="rId4"/>
    <p:sldLayoutId id="2147493520" r:id="rId5"/>
    <p:sldLayoutId id="2147493521" r:id="rId6"/>
  </p:sldLayoutIdLst>
  <p:txStyles>
    <p:titleStyle>
      <a:lvl1pPr algn="ctr" rtl="0" eaLnBrk="0" fontAlgn="base" hangingPunct="0">
        <a:spcBef>
          <a:spcPct val="0"/>
        </a:spcBef>
        <a:spcAft>
          <a:spcPct val="0"/>
        </a:spcAft>
        <a:defRPr sz="2400" b="1" kern="1200">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2400" b="1">
          <a:solidFill>
            <a:srgbClr val="002060"/>
          </a:solidFill>
          <a:latin typeface="Arial" charset="0"/>
          <a:cs typeface="Arial" charset="0"/>
        </a:defRPr>
      </a:lvl2pPr>
      <a:lvl3pPr algn="ctr" rtl="0" eaLnBrk="0" fontAlgn="base" hangingPunct="0">
        <a:spcBef>
          <a:spcPct val="0"/>
        </a:spcBef>
        <a:spcAft>
          <a:spcPct val="0"/>
        </a:spcAft>
        <a:defRPr sz="2400" b="1">
          <a:solidFill>
            <a:srgbClr val="002060"/>
          </a:solidFill>
          <a:latin typeface="Arial" charset="0"/>
          <a:cs typeface="Arial" charset="0"/>
        </a:defRPr>
      </a:lvl3pPr>
      <a:lvl4pPr algn="ctr" rtl="0" eaLnBrk="0" fontAlgn="base" hangingPunct="0">
        <a:spcBef>
          <a:spcPct val="0"/>
        </a:spcBef>
        <a:spcAft>
          <a:spcPct val="0"/>
        </a:spcAft>
        <a:defRPr sz="2400" b="1">
          <a:solidFill>
            <a:srgbClr val="002060"/>
          </a:solidFill>
          <a:latin typeface="Arial" charset="0"/>
          <a:cs typeface="Arial" charset="0"/>
        </a:defRPr>
      </a:lvl4pPr>
      <a:lvl5pPr algn="ctr" rtl="0" eaLnBrk="0" fontAlgn="base" hangingPunct="0">
        <a:spcBef>
          <a:spcPct val="0"/>
        </a:spcBef>
        <a:spcAft>
          <a:spcPct val="0"/>
        </a:spcAft>
        <a:defRPr sz="2400" b="1">
          <a:solidFill>
            <a:srgbClr val="002060"/>
          </a:solidFill>
          <a:latin typeface="Arial" charset="0"/>
          <a:cs typeface="Arial" charset="0"/>
        </a:defRPr>
      </a:lvl5pPr>
      <a:lvl6pPr marL="342900" algn="ctr" rtl="0" fontAlgn="base">
        <a:spcBef>
          <a:spcPct val="0"/>
        </a:spcBef>
        <a:spcAft>
          <a:spcPct val="0"/>
        </a:spcAft>
        <a:defRPr sz="2400" b="1">
          <a:solidFill>
            <a:srgbClr val="002060"/>
          </a:solidFill>
          <a:latin typeface="Arial" charset="0"/>
          <a:cs typeface="Arial" charset="0"/>
        </a:defRPr>
      </a:lvl6pPr>
      <a:lvl7pPr marL="685800" algn="ctr" rtl="0" fontAlgn="base">
        <a:spcBef>
          <a:spcPct val="0"/>
        </a:spcBef>
        <a:spcAft>
          <a:spcPct val="0"/>
        </a:spcAft>
        <a:defRPr sz="2400" b="1">
          <a:solidFill>
            <a:srgbClr val="002060"/>
          </a:solidFill>
          <a:latin typeface="Arial" charset="0"/>
          <a:cs typeface="Arial" charset="0"/>
        </a:defRPr>
      </a:lvl7pPr>
      <a:lvl8pPr marL="1028700" algn="ctr" rtl="0" fontAlgn="base">
        <a:spcBef>
          <a:spcPct val="0"/>
        </a:spcBef>
        <a:spcAft>
          <a:spcPct val="0"/>
        </a:spcAft>
        <a:defRPr sz="2400" b="1">
          <a:solidFill>
            <a:srgbClr val="002060"/>
          </a:solidFill>
          <a:latin typeface="Arial" charset="0"/>
          <a:cs typeface="Arial" charset="0"/>
        </a:defRPr>
      </a:lvl8pPr>
      <a:lvl9pPr marL="1371600" algn="ctr" rtl="0" fontAlgn="base">
        <a:spcBef>
          <a:spcPct val="0"/>
        </a:spcBef>
        <a:spcAft>
          <a:spcPct val="0"/>
        </a:spcAft>
        <a:defRPr sz="2400" b="1">
          <a:solidFill>
            <a:srgbClr val="002060"/>
          </a:solidFill>
          <a:latin typeface="Arial" charset="0"/>
          <a:cs typeface="Arial"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0" y="98822"/>
            <a:ext cx="9144000" cy="438582"/>
          </a:xfrm>
          <a:prstGeom prst="rect">
            <a:avLst/>
          </a:prstGeom>
          <a:solidFill>
            <a:srgbClr val="0070C0"/>
          </a:solidFill>
        </p:spPr>
        <p:txBody>
          <a:bodyPr>
            <a:spAutoFit/>
          </a:bodyPr>
          <a:lstStyle/>
          <a:p>
            <a:pPr algn="r" defTabSz="685800">
              <a:defRPr/>
            </a:pPr>
            <a:endParaRPr lang="en-US" sz="900" dirty="0">
              <a:solidFill>
                <a:prstClr val="black"/>
              </a:solidFill>
              <a:cs typeface="Arial" charset="0"/>
            </a:endParaRPr>
          </a:p>
          <a:p>
            <a:pPr algn="r" defTabSz="685800">
              <a:defRPr/>
            </a:pPr>
            <a:endParaRPr lang="en-US" sz="1350" dirty="0">
              <a:solidFill>
                <a:prstClr val="black"/>
              </a:solidFill>
              <a:cs typeface="Arial" charset="0"/>
            </a:endParaRPr>
          </a:p>
        </p:txBody>
      </p:sp>
      <p:sp>
        <p:nvSpPr>
          <p:cNvPr id="12" name="TextBox 11"/>
          <p:cNvSpPr txBox="1"/>
          <p:nvPr userDrawn="1"/>
        </p:nvSpPr>
        <p:spPr>
          <a:xfrm>
            <a:off x="7543800" y="200099"/>
            <a:ext cx="1600200" cy="230832"/>
          </a:xfrm>
          <a:prstGeom prst="rect">
            <a:avLst/>
          </a:prstGeom>
          <a:noFill/>
        </p:spPr>
        <p:txBody>
          <a:bodyPr anchor="ctr">
            <a:spAutoFit/>
          </a:bodyPr>
          <a:lstStyle/>
          <a:p>
            <a:pPr algn="r" defTabSz="685800">
              <a:defRPr/>
            </a:pPr>
            <a:r>
              <a:rPr lang="en-US" sz="900" b="1" dirty="0">
                <a:solidFill>
                  <a:prstClr val="white"/>
                </a:solidFill>
                <a:latin typeface="Arial" pitchFamily="34" charset="0"/>
                <a:cs typeface="Arial" pitchFamily="34" charset="0"/>
              </a:rPr>
              <a:t>January 2018</a:t>
            </a:r>
          </a:p>
        </p:txBody>
      </p:sp>
      <p:sp>
        <p:nvSpPr>
          <p:cNvPr id="5" name="TextBox 4"/>
          <p:cNvSpPr txBox="1"/>
          <p:nvPr userDrawn="1"/>
        </p:nvSpPr>
        <p:spPr>
          <a:xfrm>
            <a:off x="7848600" y="4936331"/>
            <a:ext cx="1219200" cy="230832"/>
          </a:xfrm>
          <a:prstGeom prst="rect">
            <a:avLst/>
          </a:prstGeom>
          <a:noFill/>
        </p:spPr>
        <p:txBody>
          <a:bodyPr>
            <a:spAutoFit/>
          </a:bodyPr>
          <a:lstStyle/>
          <a:p>
            <a:pPr algn="r" defTabSz="685800">
              <a:defRPr/>
            </a:pPr>
            <a:r>
              <a:rPr lang="en-US" sz="900" b="1" dirty="0">
                <a:solidFill>
                  <a:srgbClr val="002060"/>
                </a:solidFill>
                <a:latin typeface="Arial" pitchFamily="34" charset="0"/>
                <a:cs typeface="Arial" pitchFamily="34" charset="0"/>
              </a:rPr>
              <a:t>Slide </a:t>
            </a:r>
            <a:fld id="{791AC182-B988-40BF-AE61-07D8CC3FC97B}" type="slidenum">
              <a:rPr lang="en-US" sz="900" b="1">
                <a:solidFill>
                  <a:srgbClr val="002060"/>
                </a:solidFill>
                <a:latin typeface="Arial" pitchFamily="34" charset="0"/>
                <a:cs typeface="Arial" pitchFamily="34" charset="0"/>
              </a:rPr>
              <a:pPr algn="r" defTabSz="685800">
                <a:defRPr/>
              </a:pPr>
              <a:t>‹#›</a:t>
            </a:fld>
            <a:endParaRPr lang="en-US" sz="900" b="1" dirty="0">
              <a:solidFill>
                <a:srgbClr val="002060"/>
              </a:solidFill>
              <a:latin typeface="Arial" pitchFamily="34" charset="0"/>
              <a:cs typeface="Arial" pitchFamily="34" charset="0"/>
            </a:endParaRPr>
          </a:p>
        </p:txBody>
      </p:sp>
      <p:pic>
        <p:nvPicPr>
          <p:cNvPr id="6" name="Picture 2" descr="JVS Logo"/>
          <p:cNvPicPr>
            <a:picLocks noChangeAspect="1" noChangeArrowheads="1"/>
          </p:cNvPicPr>
          <p:nvPr userDrawn="1"/>
        </p:nvPicPr>
        <p:blipFill>
          <a:blip r:embed="rId8" cstate="print"/>
          <a:srcRect/>
          <a:stretch>
            <a:fillRect/>
          </a:stretch>
        </p:blipFill>
        <p:spPr bwMode="auto">
          <a:xfrm>
            <a:off x="2286000" y="123154"/>
            <a:ext cx="1371600" cy="389941"/>
          </a:xfrm>
          <a:prstGeom prst="rect">
            <a:avLst/>
          </a:prstGeom>
          <a:noFill/>
        </p:spPr>
      </p:pic>
      <p:pic>
        <p:nvPicPr>
          <p:cNvPr id="7" name="Picture 3"/>
          <p:cNvPicPr>
            <a:picLocks noChangeAspect="1" noChangeArrowheads="1"/>
          </p:cNvPicPr>
          <p:nvPr userDrawn="1"/>
        </p:nvPicPr>
        <p:blipFill>
          <a:blip r:embed="rId9" cstate="print"/>
          <a:srcRect/>
          <a:stretch>
            <a:fillRect/>
          </a:stretch>
        </p:blipFill>
        <p:spPr bwMode="auto">
          <a:xfrm>
            <a:off x="3733800" y="101673"/>
            <a:ext cx="698389" cy="435359"/>
          </a:xfrm>
          <a:prstGeom prst="rect">
            <a:avLst/>
          </a:prstGeom>
          <a:noFill/>
          <a:ln w="9525">
            <a:noFill/>
            <a:miter lim="800000"/>
            <a:headEnd/>
            <a:tailEnd/>
          </a:ln>
        </p:spPr>
      </p:pic>
      <p:pic>
        <p:nvPicPr>
          <p:cNvPr id="8" name="Picture 7">
            <a:extLst>
              <a:ext uri="{FF2B5EF4-FFF2-40B4-BE49-F238E27FC236}">
                <a16:creationId xmlns="" xmlns:a16="http://schemas.microsoft.com/office/drawing/2014/main" id="{56222CCE-74C5-48BF-819C-8DB46DA3A03D}"/>
              </a:ext>
            </a:extLst>
          </p:cNvPr>
          <p:cNvPicPr>
            <a:picLocks noChangeAspect="1"/>
          </p:cNvPicPr>
          <p:nvPr userDrawn="1"/>
        </p:nvPicPr>
        <p:blipFill>
          <a:blip r:embed="rId10"/>
          <a:stretch>
            <a:fillRect/>
          </a:stretch>
        </p:blipFill>
        <p:spPr>
          <a:xfrm>
            <a:off x="516161" y="113938"/>
            <a:ext cx="1634681" cy="419072"/>
          </a:xfrm>
          <a:prstGeom prst="rect">
            <a:avLst/>
          </a:prstGeom>
        </p:spPr>
      </p:pic>
    </p:spTree>
    <p:extLst>
      <p:ext uri="{BB962C8B-B14F-4D97-AF65-F5344CB8AC3E}">
        <p14:creationId xmlns:p14="http://schemas.microsoft.com/office/powerpoint/2010/main" val="1027804297"/>
      </p:ext>
    </p:extLst>
  </p:cSld>
  <p:clrMap bg1="lt1" tx1="dk1" bg2="lt2" tx2="dk2" accent1="accent1" accent2="accent2" accent3="accent3" accent4="accent4" accent5="accent5" accent6="accent6" hlink="hlink" folHlink="folHlink"/>
  <p:sldLayoutIdLst>
    <p:sldLayoutId id="2147493523" r:id="rId1"/>
    <p:sldLayoutId id="2147493524" r:id="rId2"/>
    <p:sldLayoutId id="2147493525" r:id="rId3"/>
    <p:sldLayoutId id="2147493526" r:id="rId4"/>
    <p:sldLayoutId id="2147493527" r:id="rId5"/>
    <p:sldLayoutId id="2147493528" r:id="rId6"/>
  </p:sldLayoutIdLst>
  <p:txStyles>
    <p:titleStyle>
      <a:lvl1pPr algn="ctr" rtl="0" eaLnBrk="0" fontAlgn="base" hangingPunct="0">
        <a:spcBef>
          <a:spcPct val="0"/>
        </a:spcBef>
        <a:spcAft>
          <a:spcPct val="0"/>
        </a:spcAft>
        <a:defRPr sz="2400" b="1" kern="1200">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2400" b="1">
          <a:solidFill>
            <a:srgbClr val="002060"/>
          </a:solidFill>
          <a:latin typeface="Arial" charset="0"/>
          <a:cs typeface="Arial" charset="0"/>
        </a:defRPr>
      </a:lvl2pPr>
      <a:lvl3pPr algn="ctr" rtl="0" eaLnBrk="0" fontAlgn="base" hangingPunct="0">
        <a:spcBef>
          <a:spcPct val="0"/>
        </a:spcBef>
        <a:spcAft>
          <a:spcPct val="0"/>
        </a:spcAft>
        <a:defRPr sz="2400" b="1">
          <a:solidFill>
            <a:srgbClr val="002060"/>
          </a:solidFill>
          <a:latin typeface="Arial" charset="0"/>
          <a:cs typeface="Arial" charset="0"/>
        </a:defRPr>
      </a:lvl3pPr>
      <a:lvl4pPr algn="ctr" rtl="0" eaLnBrk="0" fontAlgn="base" hangingPunct="0">
        <a:spcBef>
          <a:spcPct val="0"/>
        </a:spcBef>
        <a:spcAft>
          <a:spcPct val="0"/>
        </a:spcAft>
        <a:defRPr sz="2400" b="1">
          <a:solidFill>
            <a:srgbClr val="002060"/>
          </a:solidFill>
          <a:latin typeface="Arial" charset="0"/>
          <a:cs typeface="Arial" charset="0"/>
        </a:defRPr>
      </a:lvl4pPr>
      <a:lvl5pPr algn="ctr" rtl="0" eaLnBrk="0" fontAlgn="base" hangingPunct="0">
        <a:spcBef>
          <a:spcPct val="0"/>
        </a:spcBef>
        <a:spcAft>
          <a:spcPct val="0"/>
        </a:spcAft>
        <a:defRPr sz="2400" b="1">
          <a:solidFill>
            <a:srgbClr val="002060"/>
          </a:solidFill>
          <a:latin typeface="Arial" charset="0"/>
          <a:cs typeface="Arial" charset="0"/>
        </a:defRPr>
      </a:lvl5pPr>
      <a:lvl6pPr marL="342900" algn="ctr" rtl="0" fontAlgn="base">
        <a:spcBef>
          <a:spcPct val="0"/>
        </a:spcBef>
        <a:spcAft>
          <a:spcPct val="0"/>
        </a:spcAft>
        <a:defRPr sz="2400" b="1">
          <a:solidFill>
            <a:srgbClr val="002060"/>
          </a:solidFill>
          <a:latin typeface="Arial" charset="0"/>
          <a:cs typeface="Arial" charset="0"/>
        </a:defRPr>
      </a:lvl6pPr>
      <a:lvl7pPr marL="685800" algn="ctr" rtl="0" fontAlgn="base">
        <a:spcBef>
          <a:spcPct val="0"/>
        </a:spcBef>
        <a:spcAft>
          <a:spcPct val="0"/>
        </a:spcAft>
        <a:defRPr sz="2400" b="1">
          <a:solidFill>
            <a:srgbClr val="002060"/>
          </a:solidFill>
          <a:latin typeface="Arial" charset="0"/>
          <a:cs typeface="Arial" charset="0"/>
        </a:defRPr>
      </a:lvl7pPr>
      <a:lvl8pPr marL="1028700" algn="ctr" rtl="0" fontAlgn="base">
        <a:spcBef>
          <a:spcPct val="0"/>
        </a:spcBef>
        <a:spcAft>
          <a:spcPct val="0"/>
        </a:spcAft>
        <a:defRPr sz="2400" b="1">
          <a:solidFill>
            <a:srgbClr val="002060"/>
          </a:solidFill>
          <a:latin typeface="Arial" charset="0"/>
          <a:cs typeface="Arial" charset="0"/>
        </a:defRPr>
      </a:lvl8pPr>
      <a:lvl9pPr marL="1371600" algn="ctr" rtl="0" fontAlgn="base">
        <a:spcBef>
          <a:spcPct val="0"/>
        </a:spcBef>
        <a:spcAft>
          <a:spcPct val="0"/>
        </a:spcAft>
        <a:defRPr sz="2400" b="1">
          <a:solidFill>
            <a:srgbClr val="002060"/>
          </a:solidFill>
          <a:latin typeface="Arial" charset="0"/>
          <a:cs typeface="Arial"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2.jpeg"/><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g"/><Relationship Id="rId1" Type="http://schemas.openxmlformats.org/officeDocument/2006/relationships/slideLayout" Target="../slideLayouts/slideLayout25.xml"/><Relationship Id="rId2"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jpeg"/><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hyperlink" Target="mailto:margaret@fundingthenextgeneration.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4.png"/><Relationship Id="rId3"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14.png"/><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685800">
              <a:defRPr/>
            </a:pPr>
            <a:endParaRPr lang="en-US" sz="1350">
              <a:noFill/>
            </a:endParaRPr>
          </a:p>
        </p:txBody>
      </p:sp>
      <p:pic>
        <p:nvPicPr>
          <p:cNvPr id="11267" name="Picture 5" descr="FUNDINGtheNEXTGEN-logo-fin.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0524" y="1192618"/>
            <a:ext cx="2288872" cy="2437160"/>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9" name="Title 2"/>
          <p:cNvSpPr>
            <a:spLocks noGrp="1"/>
          </p:cNvSpPr>
          <p:nvPr>
            <p:ph type="ctrTitle"/>
          </p:nvPr>
        </p:nvSpPr>
        <p:spPr>
          <a:xfrm>
            <a:off x="4183981" y="1516794"/>
            <a:ext cx="3465095" cy="608409"/>
          </a:xfrm>
        </p:spPr>
        <p:txBody>
          <a:bodyPr/>
          <a:lstStyle/>
          <a:p>
            <a:r>
              <a:rPr lang="en-US" altLang="en-US" sz="3000" dirty="0"/>
              <a:t/>
            </a:r>
            <a:br>
              <a:rPr lang="en-US" altLang="en-US" sz="3000" dirty="0"/>
            </a:br>
            <a:r>
              <a:rPr lang="en-US" altLang="en-US" sz="3000" dirty="0"/>
              <a:t/>
            </a:r>
            <a:br>
              <a:rPr lang="en-US" altLang="en-US" sz="3000" dirty="0"/>
            </a:br>
            <a:r>
              <a:rPr lang="en-US" altLang="en-US" sz="3000" dirty="0"/>
              <a:t>WEBINAR</a:t>
            </a:r>
            <a:br>
              <a:rPr lang="en-US" altLang="en-US" sz="3000" dirty="0"/>
            </a:br>
            <a:r>
              <a:rPr lang="en-US" altLang="en-US" sz="3000" dirty="0"/>
              <a:t/>
            </a:r>
            <a:br>
              <a:rPr lang="en-US" altLang="en-US" sz="3000" dirty="0"/>
            </a:br>
            <a:r>
              <a:rPr lang="en-US" altLang="en-US" sz="4050" dirty="0"/>
              <a:t>POLLING &amp;</a:t>
            </a:r>
            <a:br>
              <a:rPr lang="en-US" altLang="en-US" sz="4050" dirty="0"/>
            </a:br>
            <a:r>
              <a:rPr lang="en-US" altLang="en-US" sz="4050" dirty="0"/>
              <a:t>CHOOSE</a:t>
            </a:r>
            <a:br>
              <a:rPr lang="en-US" altLang="en-US" sz="4050" dirty="0"/>
            </a:br>
            <a:r>
              <a:rPr lang="en-US" altLang="en-US" sz="4050" dirty="0"/>
              <a:t>CHILDREN 2018</a:t>
            </a:r>
          </a:p>
        </p:txBody>
      </p:sp>
      <p:sp>
        <p:nvSpPr>
          <p:cNvPr id="4" name="Text Placeholder 3"/>
          <p:cNvSpPr>
            <a:spLocks noGrp="1"/>
          </p:cNvSpPr>
          <p:nvPr>
            <p:ph type="body" sz="quarter" idx="10"/>
          </p:nvPr>
        </p:nvSpPr>
        <p:spPr>
          <a:xfrm>
            <a:off x="5156284" y="3629777"/>
            <a:ext cx="2738688" cy="429503"/>
          </a:xfrm>
        </p:spPr>
        <p:txBody>
          <a:bodyPr>
            <a:noAutofit/>
          </a:bodyPr>
          <a:lstStyle/>
          <a:p>
            <a:pPr>
              <a:buFont typeface="Arial" charset="0"/>
              <a:buNone/>
              <a:defRPr/>
            </a:pPr>
            <a:r>
              <a:rPr lang="en-US" sz="1125" dirty="0">
                <a:ea typeface="ＭＳ Ｐゴシック" charset="0"/>
                <a:cs typeface="ＭＳ Ｐゴシック" charset="0"/>
              </a:rPr>
              <a:t>January 24</a:t>
            </a:r>
          </a:p>
          <a:p>
            <a:pPr>
              <a:buFont typeface="Arial" charset="0"/>
              <a:buNone/>
              <a:defRPr/>
            </a:pPr>
            <a:r>
              <a:rPr lang="en-US" sz="1125" dirty="0">
                <a:ea typeface="ＭＳ Ｐゴシック" charset="0"/>
                <a:cs typeface="ＭＳ Ｐゴシック" charset="0"/>
              </a:rPr>
              <a:t>Noon to 1pm</a:t>
            </a:r>
          </a:p>
        </p:txBody>
      </p:sp>
    </p:spTree>
    <p:extLst>
      <p:ext uri="{BB962C8B-B14F-4D97-AF65-F5344CB8AC3E}">
        <p14:creationId xmlns:p14="http://schemas.microsoft.com/office/powerpoint/2010/main" val="494419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28800" y="1200150"/>
            <a:ext cx="5486400" cy="2343150"/>
          </a:xfrm>
        </p:spPr>
        <p:txBody>
          <a:bodyPr/>
          <a:lstStyle/>
          <a:p>
            <a:pPr eaLnBrk="1" fontAlgn="auto" hangingPunct="1">
              <a:spcAft>
                <a:spcPts val="0"/>
              </a:spcAft>
              <a:defRPr/>
            </a:pPr>
            <a:r>
              <a:rPr lang="en-US" sz="2100" dirty="0"/>
              <a:t>San Francisco Citywide Survey Results – San Francisco Children’s Fund</a:t>
            </a:r>
          </a:p>
          <a:p>
            <a:pPr eaLnBrk="1" fontAlgn="auto" hangingPunct="1">
              <a:spcAft>
                <a:spcPts val="0"/>
              </a:spcAft>
              <a:defRPr/>
            </a:pPr>
            <a:endParaRPr lang="en-US" sz="1500" dirty="0"/>
          </a:p>
          <a:p>
            <a:pPr eaLnBrk="1" fontAlgn="auto" hangingPunct="1">
              <a:spcAft>
                <a:spcPts val="0"/>
              </a:spcAft>
              <a:defRPr/>
            </a:pPr>
            <a:endParaRPr lang="en-US" sz="1350" dirty="0"/>
          </a:p>
          <a:p>
            <a:pPr eaLnBrk="1" fontAlgn="auto" hangingPunct="1">
              <a:spcAft>
                <a:spcPts val="0"/>
              </a:spcAft>
              <a:defRPr/>
            </a:pPr>
            <a:r>
              <a:rPr lang="en-US" sz="1350" dirty="0"/>
              <a:t>January 2018</a:t>
            </a:r>
          </a:p>
        </p:txBody>
      </p:sp>
      <p:pic>
        <p:nvPicPr>
          <p:cNvPr id="18434" name="Picture 2" descr="JVS Logo"/>
          <p:cNvPicPr>
            <a:picLocks noChangeAspect="1" noChangeArrowheads="1"/>
          </p:cNvPicPr>
          <p:nvPr/>
        </p:nvPicPr>
        <p:blipFill>
          <a:blip r:embed="rId2" cstate="print"/>
          <a:srcRect/>
          <a:stretch>
            <a:fillRect/>
          </a:stretch>
        </p:blipFill>
        <p:spPr bwMode="auto">
          <a:xfrm>
            <a:off x="2971800" y="4000500"/>
            <a:ext cx="1978819" cy="750094"/>
          </a:xfrm>
          <a:prstGeom prst="rect">
            <a:avLst/>
          </a:prstGeom>
          <a:noFill/>
        </p:spPr>
      </p:pic>
      <p:pic>
        <p:nvPicPr>
          <p:cNvPr id="18435" name="Picture 3"/>
          <p:cNvPicPr>
            <a:picLocks noChangeAspect="1" noChangeArrowheads="1"/>
          </p:cNvPicPr>
          <p:nvPr/>
        </p:nvPicPr>
        <p:blipFill>
          <a:blip r:embed="rId3" cstate="print"/>
          <a:srcRect/>
          <a:stretch>
            <a:fillRect/>
          </a:stretch>
        </p:blipFill>
        <p:spPr bwMode="auto">
          <a:xfrm>
            <a:off x="4734009" y="3675561"/>
            <a:ext cx="1512689" cy="1257300"/>
          </a:xfrm>
          <a:prstGeom prst="rect">
            <a:avLst/>
          </a:prstGeom>
          <a:noFill/>
          <a:ln w="9525">
            <a:noFill/>
            <a:miter lim="800000"/>
            <a:headEnd/>
            <a:tailEnd/>
          </a:ln>
        </p:spPr>
      </p:pic>
    </p:spTree>
    <p:extLst>
      <p:ext uri="{BB962C8B-B14F-4D97-AF65-F5344CB8AC3E}">
        <p14:creationId xmlns:p14="http://schemas.microsoft.com/office/powerpoint/2010/main" val="1029268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09166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551380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41794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424042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527322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7600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959" y="0"/>
            <a:ext cx="6656294" cy="5143500"/>
          </a:xfrm>
          <a:prstGeom prst="rect">
            <a:avLst/>
          </a:prstGeom>
        </p:spPr>
      </p:pic>
    </p:spTree>
    <p:extLst>
      <p:ext uri="{BB962C8B-B14F-4D97-AF65-F5344CB8AC3E}">
        <p14:creationId xmlns:p14="http://schemas.microsoft.com/office/powerpoint/2010/main" val="39572021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032" y="0"/>
            <a:ext cx="6656294" cy="5143500"/>
          </a:xfrm>
          <a:prstGeom prst="rect">
            <a:avLst/>
          </a:prstGeom>
        </p:spPr>
      </p:pic>
    </p:spTree>
    <p:extLst>
      <p:ext uri="{BB962C8B-B14F-4D97-AF65-F5344CB8AC3E}">
        <p14:creationId xmlns:p14="http://schemas.microsoft.com/office/powerpoint/2010/main" val="634867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960" y="0"/>
            <a:ext cx="6656294" cy="5143500"/>
          </a:xfrm>
          <a:prstGeom prst="rect">
            <a:avLst/>
          </a:prstGeom>
        </p:spPr>
      </p:pic>
    </p:spTree>
    <p:extLst>
      <p:ext uri="{BB962C8B-B14F-4D97-AF65-F5344CB8AC3E}">
        <p14:creationId xmlns:p14="http://schemas.microsoft.com/office/powerpoint/2010/main" val="39652319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8" y="791219"/>
            <a:ext cx="5915025" cy="872238"/>
          </a:xfrm>
        </p:spPr>
        <p:txBody>
          <a:bodyPr>
            <a:normAutofit fontScale="90000"/>
          </a:bodyPr>
          <a:lstStyle/>
          <a:p>
            <a:pPr algn="ctr"/>
            <a:r>
              <a:rPr lang="en-US" b="1" dirty="0" smtClean="0"/>
              <a:t/>
            </a:r>
            <a:br>
              <a:rPr lang="en-US" b="1" dirty="0" smtClean="0"/>
            </a:br>
            <a:r>
              <a:rPr lang="en-US" sz="2981" b="1" dirty="0"/>
              <a:t>SPEAKERS</a:t>
            </a:r>
            <a:r>
              <a:rPr lang="en-US" b="1" dirty="0" smtClean="0"/>
              <a:t/>
            </a:r>
            <a:br>
              <a:rPr lang="en-US" b="1" dirty="0" smtClean="0"/>
            </a:br>
            <a:r>
              <a:rPr lang="en-US" b="1" dirty="0" smtClean="0"/>
              <a:t/>
            </a:r>
            <a:br>
              <a:rPr lang="en-US" b="1" dirty="0" smtClean="0"/>
            </a:br>
            <a:r>
              <a:rPr lang="en-US" b="1" dirty="0" smtClean="0"/>
              <a:t>Margaret Brodkin      Pete Weldy          Ben Tulchin</a:t>
            </a:r>
            <a:br>
              <a:rPr lang="en-US" b="1" dirty="0" smtClean="0"/>
            </a:b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2982" y="1755046"/>
            <a:ext cx="1562731" cy="2393954"/>
          </a:xfrm>
        </p:spPr>
      </p:pic>
      <p:pic>
        <p:nvPicPr>
          <p:cNvPr id="1026" name="Picture 2" descr="Image result for ben tulch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833" y="1884792"/>
            <a:ext cx="1529680" cy="1529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0094" y="1883875"/>
            <a:ext cx="1530597" cy="1530597"/>
          </a:xfrm>
          <a:prstGeom prst="rect">
            <a:avLst/>
          </a:prstGeom>
        </p:spPr>
      </p:pic>
    </p:spTree>
    <p:extLst>
      <p:ext uri="{BB962C8B-B14F-4D97-AF65-F5344CB8AC3E}">
        <p14:creationId xmlns:p14="http://schemas.microsoft.com/office/powerpoint/2010/main" val="4039728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029" y="0"/>
            <a:ext cx="6656294" cy="5143500"/>
          </a:xfrm>
          <a:prstGeom prst="rect">
            <a:avLst/>
          </a:prstGeom>
        </p:spPr>
      </p:pic>
    </p:spTree>
    <p:extLst>
      <p:ext uri="{BB962C8B-B14F-4D97-AF65-F5344CB8AC3E}">
        <p14:creationId xmlns:p14="http://schemas.microsoft.com/office/powerpoint/2010/main" val="40143822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959" y="0"/>
            <a:ext cx="6656294" cy="5143500"/>
          </a:xfrm>
          <a:prstGeom prst="rect">
            <a:avLst/>
          </a:prstGeom>
        </p:spPr>
      </p:pic>
    </p:spTree>
    <p:extLst>
      <p:ext uri="{BB962C8B-B14F-4D97-AF65-F5344CB8AC3E}">
        <p14:creationId xmlns:p14="http://schemas.microsoft.com/office/powerpoint/2010/main" val="2490173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692" y="0"/>
            <a:ext cx="6656294" cy="5143500"/>
          </a:xfrm>
          <a:prstGeom prst="rect">
            <a:avLst/>
          </a:prstGeom>
        </p:spPr>
      </p:pic>
    </p:spTree>
    <p:extLst>
      <p:ext uri="{BB962C8B-B14F-4D97-AF65-F5344CB8AC3E}">
        <p14:creationId xmlns:p14="http://schemas.microsoft.com/office/powerpoint/2010/main" val="9304100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958" y="0"/>
            <a:ext cx="6656294" cy="5143500"/>
          </a:xfrm>
          <a:prstGeom prst="rect">
            <a:avLst/>
          </a:prstGeom>
        </p:spPr>
      </p:pic>
    </p:spTree>
    <p:extLst>
      <p:ext uri="{BB962C8B-B14F-4D97-AF65-F5344CB8AC3E}">
        <p14:creationId xmlns:p14="http://schemas.microsoft.com/office/powerpoint/2010/main" val="32253342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081" y="0"/>
            <a:ext cx="6656294" cy="5143500"/>
          </a:xfrm>
          <a:prstGeom prst="rect">
            <a:avLst/>
          </a:prstGeom>
        </p:spPr>
      </p:pic>
    </p:spTree>
    <p:extLst>
      <p:ext uri="{BB962C8B-B14F-4D97-AF65-F5344CB8AC3E}">
        <p14:creationId xmlns:p14="http://schemas.microsoft.com/office/powerpoint/2010/main" val="35601343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958" y="0"/>
            <a:ext cx="6656294" cy="5143500"/>
          </a:xfrm>
          <a:prstGeom prst="rect">
            <a:avLst/>
          </a:prstGeom>
        </p:spPr>
      </p:pic>
    </p:spTree>
    <p:extLst>
      <p:ext uri="{BB962C8B-B14F-4D97-AF65-F5344CB8AC3E}">
        <p14:creationId xmlns:p14="http://schemas.microsoft.com/office/powerpoint/2010/main" val="30296519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215" y="0"/>
            <a:ext cx="6656294" cy="5143500"/>
          </a:xfrm>
          <a:prstGeom prst="rect">
            <a:avLst/>
          </a:prstGeom>
        </p:spPr>
      </p:pic>
    </p:spTree>
    <p:extLst>
      <p:ext uri="{BB962C8B-B14F-4D97-AF65-F5344CB8AC3E}">
        <p14:creationId xmlns:p14="http://schemas.microsoft.com/office/powerpoint/2010/main" val="2534163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238" y="0"/>
            <a:ext cx="6656294" cy="5143500"/>
          </a:xfrm>
          <a:prstGeom prst="rect">
            <a:avLst/>
          </a:prstGeom>
        </p:spPr>
      </p:pic>
    </p:spTree>
    <p:extLst>
      <p:ext uri="{BB962C8B-B14F-4D97-AF65-F5344CB8AC3E}">
        <p14:creationId xmlns:p14="http://schemas.microsoft.com/office/powerpoint/2010/main" val="8224953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959" y="0"/>
            <a:ext cx="6656294" cy="5143500"/>
          </a:xfrm>
          <a:prstGeom prst="rect">
            <a:avLst/>
          </a:prstGeom>
        </p:spPr>
      </p:pic>
    </p:spTree>
    <p:extLst>
      <p:ext uri="{BB962C8B-B14F-4D97-AF65-F5344CB8AC3E}">
        <p14:creationId xmlns:p14="http://schemas.microsoft.com/office/powerpoint/2010/main" val="1677064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238" y="0"/>
            <a:ext cx="6656294" cy="5143500"/>
          </a:xfrm>
          <a:prstGeom prst="rect">
            <a:avLst/>
          </a:prstGeom>
        </p:spPr>
      </p:pic>
    </p:spTree>
    <p:extLst>
      <p:ext uri="{BB962C8B-B14F-4D97-AF65-F5344CB8AC3E}">
        <p14:creationId xmlns:p14="http://schemas.microsoft.com/office/powerpoint/2010/main" val="20811625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28800" y="1200150"/>
            <a:ext cx="5486400" cy="2343150"/>
          </a:xfrm>
        </p:spPr>
        <p:txBody>
          <a:bodyPr/>
          <a:lstStyle/>
          <a:p>
            <a:pPr eaLnBrk="1" fontAlgn="auto" hangingPunct="1">
              <a:spcAft>
                <a:spcPts val="0"/>
              </a:spcAft>
              <a:defRPr/>
            </a:pPr>
            <a:r>
              <a:rPr lang="en-US" sz="2100" dirty="0"/>
              <a:t>San Francisco Citywide Survey Results – San Francisco Children’s Fund</a:t>
            </a:r>
          </a:p>
          <a:p>
            <a:pPr eaLnBrk="1" fontAlgn="auto" hangingPunct="1">
              <a:spcAft>
                <a:spcPts val="0"/>
              </a:spcAft>
              <a:defRPr/>
            </a:pPr>
            <a:endParaRPr lang="en-US" sz="1500" dirty="0"/>
          </a:p>
          <a:p>
            <a:pPr eaLnBrk="1" fontAlgn="auto" hangingPunct="1">
              <a:spcAft>
                <a:spcPts val="0"/>
              </a:spcAft>
              <a:defRPr/>
            </a:pPr>
            <a:endParaRPr lang="en-US" sz="1350" dirty="0"/>
          </a:p>
          <a:p>
            <a:pPr eaLnBrk="1" fontAlgn="auto" hangingPunct="1">
              <a:spcAft>
                <a:spcPts val="0"/>
              </a:spcAft>
              <a:defRPr/>
            </a:pPr>
            <a:r>
              <a:rPr lang="en-US" sz="1350" dirty="0"/>
              <a:t>January 2018</a:t>
            </a:r>
          </a:p>
        </p:txBody>
      </p:sp>
      <p:pic>
        <p:nvPicPr>
          <p:cNvPr id="18434" name="Picture 2" descr="JVS Logo"/>
          <p:cNvPicPr>
            <a:picLocks noChangeAspect="1" noChangeArrowheads="1"/>
          </p:cNvPicPr>
          <p:nvPr/>
        </p:nvPicPr>
        <p:blipFill>
          <a:blip r:embed="rId2" cstate="print"/>
          <a:srcRect/>
          <a:stretch>
            <a:fillRect/>
          </a:stretch>
        </p:blipFill>
        <p:spPr bwMode="auto">
          <a:xfrm>
            <a:off x="2971800" y="4000500"/>
            <a:ext cx="1978819" cy="750094"/>
          </a:xfrm>
          <a:prstGeom prst="rect">
            <a:avLst/>
          </a:prstGeom>
          <a:noFill/>
        </p:spPr>
      </p:pic>
      <p:pic>
        <p:nvPicPr>
          <p:cNvPr id="18435" name="Picture 3"/>
          <p:cNvPicPr>
            <a:picLocks noChangeAspect="1" noChangeArrowheads="1"/>
          </p:cNvPicPr>
          <p:nvPr/>
        </p:nvPicPr>
        <p:blipFill>
          <a:blip r:embed="rId3" cstate="print"/>
          <a:srcRect/>
          <a:stretch>
            <a:fillRect/>
          </a:stretch>
        </p:blipFill>
        <p:spPr bwMode="auto">
          <a:xfrm>
            <a:off x="4734009" y="3675561"/>
            <a:ext cx="1512689" cy="1257300"/>
          </a:xfrm>
          <a:prstGeom prst="rect">
            <a:avLst/>
          </a:prstGeom>
          <a:noFill/>
          <a:ln w="9525">
            <a:noFill/>
            <a:miter lim="800000"/>
            <a:headEnd/>
            <a:tailEnd/>
          </a:ln>
        </p:spPr>
      </p:pic>
    </p:spTree>
    <p:extLst>
      <p:ext uri="{BB962C8B-B14F-4D97-AF65-F5344CB8AC3E}">
        <p14:creationId xmlns:p14="http://schemas.microsoft.com/office/powerpoint/2010/main" val="40941814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392465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959" y="0"/>
            <a:ext cx="6656294" cy="5143500"/>
          </a:xfrm>
          <a:prstGeom prst="rect">
            <a:avLst/>
          </a:prstGeom>
        </p:spPr>
      </p:pic>
    </p:spTree>
    <p:extLst>
      <p:ext uri="{BB962C8B-B14F-4D97-AF65-F5344CB8AC3E}">
        <p14:creationId xmlns:p14="http://schemas.microsoft.com/office/powerpoint/2010/main" val="1915592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958" y="0"/>
            <a:ext cx="6656294" cy="5143500"/>
          </a:xfrm>
          <a:prstGeom prst="rect">
            <a:avLst/>
          </a:prstGeom>
        </p:spPr>
      </p:pic>
    </p:spTree>
    <p:extLst>
      <p:ext uri="{BB962C8B-B14F-4D97-AF65-F5344CB8AC3E}">
        <p14:creationId xmlns:p14="http://schemas.microsoft.com/office/powerpoint/2010/main" val="20291259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959" y="0"/>
            <a:ext cx="6656294" cy="5143500"/>
          </a:xfrm>
          <a:prstGeom prst="rect">
            <a:avLst/>
          </a:prstGeom>
        </p:spPr>
      </p:pic>
    </p:spTree>
    <p:extLst>
      <p:ext uri="{BB962C8B-B14F-4D97-AF65-F5344CB8AC3E}">
        <p14:creationId xmlns:p14="http://schemas.microsoft.com/office/powerpoint/2010/main" val="4129477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959" y="0"/>
            <a:ext cx="6656294" cy="5143500"/>
          </a:xfrm>
          <a:prstGeom prst="rect">
            <a:avLst/>
          </a:prstGeom>
        </p:spPr>
      </p:pic>
    </p:spTree>
    <p:extLst>
      <p:ext uri="{BB962C8B-B14F-4D97-AF65-F5344CB8AC3E}">
        <p14:creationId xmlns:p14="http://schemas.microsoft.com/office/powerpoint/2010/main" val="8798787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238" y="0"/>
            <a:ext cx="6656294" cy="5143500"/>
          </a:xfrm>
          <a:prstGeom prst="rect">
            <a:avLst/>
          </a:prstGeom>
        </p:spPr>
      </p:pic>
    </p:spTree>
    <p:extLst>
      <p:ext uri="{BB962C8B-B14F-4D97-AF65-F5344CB8AC3E}">
        <p14:creationId xmlns:p14="http://schemas.microsoft.com/office/powerpoint/2010/main" val="18177821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238" y="0"/>
            <a:ext cx="6656294" cy="5143500"/>
          </a:xfrm>
          <a:prstGeom prst="rect">
            <a:avLst/>
          </a:prstGeom>
        </p:spPr>
      </p:pic>
    </p:spTree>
    <p:extLst>
      <p:ext uri="{BB962C8B-B14F-4D97-AF65-F5344CB8AC3E}">
        <p14:creationId xmlns:p14="http://schemas.microsoft.com/office/powerpoint/2010/main" val="3023663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61365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668959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15428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1"/>
          <p:cNvSpPr>
            <a:spLocks noGrp="1"/>
          </p:cNvSpPr>
          <p:nvPr>
            <p:ph type="body" sz="quarter" idx="10"/>
          </p:nvPr>
        </p:nvSpPr>
        <p:spPr bwMode="auto">
          <a:xfrm>
            <a:off x="1143000" y="685800"/>
            <a:ext cx="6858000" cy="571500"/>
          </a:xfrm>
          <a:noFill/>
          <a:ln>
            <a:miter lim="800000"/>
            <a:headEnd/>
            <a:tailEnd/>
          </a:ln>
        </p:spPr>
        <p:txBody>
          <a:bodyPr vert="horz" wrap="square" lIns="68580" tIns="34290" rIns="68580" bIns="34290" numCol="1" anchor="ctr" anchorCtr="0" compatLnSpc="1">
            <a:prstTxWarp prst="textNoShape">
              <a:avLst/>
            </a:prstTxWarp>
            <a:normAutofit fontScale="77500" lnSpcReduction="20000"/>
          </a:bodyPr>
          <a:lstStyle/>
          <a:p>
            <a:pPr eaLnBrk="1" hangingPunct="1"/>
            <a:r>
              <a:rPr lang="en-US" dirty="0">
                <a:latin typeface="Arial" charset="0"/>
                <a:cs typeface="Arial" charset="0"/>
              </a:rPr>
              <a:t>Increasing Funding for Children in San Francisco</a:t>
            </a:r>
          </a:p>
        </p:txBody>
      </p:sp>
      <p:sp>
        <p:nvSpPr>
          <p:cNvPr id="5123" name="Text Placeholder 2"/>
          <p:cNvSpPr txBox="1">
            <a:spLocks/>
          </p:cNvSpPr>
          <p:nvPr/>
        </p:nvSpPr>
        <p:spPr bwMode="auto">
          <a:xfrm>
            <a:off x="1657350" y="1143000"/>
            <a:ext cx="5943600" cy="3429000"/>
          </a:xfrm>
          <a:prstGeom prst="rect">
            <a:avLst/>
          </a:prstGeom>
          <a:noFill/>
          <a:ln w="9525">
            <a:noFill/>
            <a:miter lim="800000"/>
            <a:headEnd/>
            <a:tailEnd/>
          </a:ln>
        </p:spPr>
        <p:txBody>
          <a:bodyPr/>
          <a:lstStyle/>
          <a:p>
            <a:pPr marL="257175" indent="-257175" defTabSz="685800" fontAlgn="base">
              <a:spcBef>
                <a:spcPct val="20000"/>
              </a:spcBef>
              <a:spcAft>
                <a:spcPct val="0"/>
              </a:spcAft>
              <a:buFont typeface="Arial" charset="0"/>
              <a:buChar char="•"/>
            </a:pPr>
            <a:endParaRPr lang="en-US" dirty="0">
              <a:solidFill>
                <a:prstClr val="black"/>
              </a:solidFill>
              <a:cs typeface="Arial" charset="0"/>
            </a:endParaRPr>
          </a:p>
          <a:p>
            <a:pPr marL="257175" indent="-257175" defTabSz="685800" fontAlgn="base">
              <a:spcBef>
                <a:spcPct val="20000"/>
              </a:spcBef>
              <a:spcAft>
                <a:spcPct val="0"/>
              </a:spcAft>
              <a:buFont typeface="Arial" charset="0"/>
              <a:buChar char="•"/>
            </a:pPr>
            <a:r>
              <a:rPr lang="en-US" sz="1500" b="1" dirty="0">
                <a:solidFill>
                  <a:prstClr val="black"/>
                </a:solidFill>
                <a:latin typeface="Arial" charset="0"/>
                <a:cs typeface="Arial" charset="0"/>
              </a:rPr>
              <a:t>Tulchin serves on the board of JVS, which provides job training and placement for TAY (transition-age youth).</a:t>
            </a:r>
          </a:p>
          <a:p>
            <a:pPr marL="257175" indent="-257175" defTabSz="685800" fontAlgn="base">
              <a:spcBef>
                <a:spcPct val="20000"/>
              </a:spcBef>
              <a:spcAft>
                <a:spcPct val="0"/>
              </a:spcAft>
            </a:pPr>
            <a:endParaRPr lang="en-US" sz="1500" b="1" dirty="0">
              <a:solidFill>
                <a:prstClr val="black"/>
              </a:solidFill>
              <a:latin typeface="Arial" charset="0"/>
              <a:cs typeface="Arial" charset="0"/>
            </a:endParaRPr>
          </a:p>
          <a:p>
            <a:pPr marL="257175" indent="-257175" defTabSz="685800" fontAlgn="base">
              <a:spcBef>
                <a:spcPct val="20000"/>
              </a:spcBef>
              <a:spcAft>
                <a:spcPct val="0"/>
              </a:spcAft>
              <a:buFont typeface="Arial" charset="0"/>
              <a:buChar char="•"/>
            </a:pPr>
            <a:r>
              <a:rPr lang="en-US" sz="1500" b="1" dirty="0">
                <a:solidFill>
                  <a:prstClr val="black"/>
                </a:solidFill>
                <a:latin typeface="Arial" charset="0"/>
                <a:cs typeface="Arial" charset="0"/>
              </a:rPr>
              <a:t>With the San Francisco Children’s Fund set to expire, Tulchin recognized the opportunity of </a:t>
            </a:r>
            <a:r>
              <a:rPr lang="en-US" sz="1500" b="1" i="1" dirty="0">
                <a:solidFill>
                  <a:prstClr val="black"/>
                </a:solidFill>
                <a:latin typeface="Arial" charset="0"/>
                <a:cs typeface="Arial" charset="0"/>
              </a:rPr>
              <a:t>increasing</a:t>
            </a:r>
            <a:r>
              <a:rPr lang="en-US" sz="1500" b="1" dirty="0">
                <a:solidFill>
                  <a:prstClr val="black"/>
                </a:solidFill>
                <a:latin typeface="Arial" charset="0"/>
                <a:cs typeface="Arial" charset="0"/>
              </a:rPr>
              <a:t> the amount of the set aside as part of the effort to renew and extend the Children’s Fund to provide more funding for children as well as </a:t>
            </a:r>
            <a:r>
              <a:rPr lang="en-US" sz="1500" b="1" i="1" dirty="0">
                <a:solidFill>
                  <a:prstClr val="black"/>
                </a:solidFill>
                <a:latin typeface="Arial" charset="0"/>
                <a:cs typeface="Arial" charset="0"/>
              </a:rPr>
              <a:t>expanding</a:t>
            </a:r>
            <a:r>
              <a:rPr lang="en-US" sz="1500" b="1" dirty="0">
                <a:solidFill>
                  <a:prstClr val="black"/>
                </a:solidFill>
                <a:latin typeface="Arial" charset="0"/>
                <a:cs typeface="Arial" charset="0"/>
              </a:rPr>
              <a:t> the age children qualified to 24.</a:t>
            </a:r>
          </a:p>
          <a:p>
            <a:pPr marL="257175" indent="-257175" defTabSz="685800" fontAlgn="base">
              <a:spcBef>
                <a:spcPct val="20000"/>
              </a:spcBef>
              <a:spcAft>
                <a:spcPct val="0"/>
              </a:spcAft>
            </a:pPr>
            <a:endParaRPr lang="en-US" sz="1500" b="1" dirty="0">
              <a:solidFill>
                <a:prstClr val="black"/>
              </a:solidFill>
              <a:latin typeface="Arial" charset="0"/>
              <a:cs typeface="Arial" charset="0"/>
            </a:endParaRPr>
          </a:p>
          <a:p>
            <a:pPr marL="257175" indent="-257175" defTabSz="685800" fontAlgn="base">
              <a:spcBef>
                <a:spcPct val="20000"/>
              </a:spcBef>
              <a:spcAft>
                <a:spcPct val="0"/>
              </a:spcAft>
              <a:buFont typeface="Arial" charset="0"/>
              <a:buChar char="•"/>
            </a:pPr>
            <a:r>
              <a:rPr lang="en-US" sz="1500" b="1" dirty="0">
                <a:solidFill>
                  <a:prstClr val="black"/>
                </a:solidFill>
                <a:latin typeface="Arial" charset="0"/>
                <a:cs typeface="Arial" charset="0"/>
              </a:rPr>
              <a:t>Tulchin worked with JVS and the children’s coalition, led by Margaret Brodkin, to develop and field the survey and advocate for this increase in funding and change in policy, including getting the poll results published in </a:t>
            </a:r>
            <a:r>
              <a:rPr lang="en-US" sz="1500" b="1" i="1" dirty="0">
                <a:solidFill>
                  <a:prstClr val="black"/>
                </a:solidFill>
                <a:latin typeface="Arial" charset="0"/>
                <a:cs typeface="Arial" charset="0"/>
              </a:rPr>
              <a:t>The San Francisco Chronicle</a:t>
            </a:r>
            <a:r>
              <a:rPr lang="en-US" sz="1500" b="1" dirty="0">
                <a:solidFill>
                  <a:prstClr val="black"/>
                </a:solidFill>
                <a:latin typeface="Arial" charset="0"/>
                <a:cs typeface="Arial" charset="0"/>
              </a:rPr>
              <a:t>. </a:t>
            </a:r>
          </a:p>
        </p:txBody>
      </p:sp>
    </p:spTree>
    <p:extLst>
      <p:ext uri="{BB962C8B-B14F-4D97-AF65-F5344CB8AC3E}">
        <p14:creationId xmlns:p14="http://schemas.microsoft.com/office/powerpoint/2010/main" val="24398773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979441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381195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209911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21319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82483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387853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78044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056294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e's de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5932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7024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06533" y="897591"/>
            <a:ext cx="5291535" cy="1017686"/>
          </a:xfrm>
        </p:spPr>
        <p:txBody>
          <a:bodyPr/>
          <a:lstStyle/>
          <a:p>
            <a:r>
              <a:rPr lang="en-US" b="1" dirty="0"/>
              <a:t>FUNDING THE NEXT </a:t>
            </a:r>
            <a:r>
              <a:rPr lang="en-US" b="1" dirty="0" smtClean="0"/>
              <a:t>GENERATION</a:t>
            </a:r>
            <a:br>
              <a:rPr lang="en-US" b="1" dirty="0" smtClean="0"/>
            </a:br>
            <a:r>
              <a:rPr lang="en-US" sz="1125" dirty="0"/>
              <a:t>Securing resources for our children and youth today to ensure a healthy, vibrant future for our communities tomorrow.</a:t>
            </a:r>
            <a:br>
              <a:rPr lang="en-US" sz="1125" dirty="0"/>
            </a:br>
            <a:r>
              <a:rPr lang="en-US" sz="1125" dirty="0"/>
              <a:t/>
            </a:r>
            <a:br>
              <a:rPr lang="en-US" sz="1125" dirty="0"/>
            </a:br>
            <a:r>
              <a:rPr lang="en-US" sz="1013" dirty="0"/>
              <a:t>“</a:t>
            </a:r>
            <a:r>
              <a:rPr lang="en-US" sz="1013" b="1" dirty="0"/>
              <a:t>We are a growing network of city and county-based coalitions </a:t>
            </a:r>
            <a:r>
              <a:rPr lang="en-US" sz="1013" dirty="0"/>
              <a:t>committed to meeting the needs of California’s children, youth, </a:t>
            </a:r>
            <a:r>
              <a:rPr lang="en-US" sz="900" dirty="0"/>
              <a:t>families and communities</a:t>
            </a:r>
            <a:br>
              <a:rPr lang="en-US" sz="900" dirty="0"/>
            </a:br>
            <a:r>
              <a:rPr lang="en-US" sz="900" dirty="0"/>
              <a:t>through the creation of dedicated local funding streams that provide future generations with</a:t>
            </a:r>
            <a:br>
              <a:rPr lang="en-US" sz="900" dirty="0"/>
            </a:br>
            <a:r>
              <a:rPr lang="en-US" sz="900" dirty="0"/>
              <a:t>the resources they need to thrive and succeed.”</a:t>
            </a:r>
            <a:br>
              <a:rPr lang="en-US" sz="900" dirty="0"/>
            </a:br>
            <a:r>
              <a:rPr lang="en-US" sz="900" dirty="0"/>
              <a:t/>
            </a:r>
            <a:br>
              <a:rPr lang="en-US" sz="900" dirty="0"/>
            </a:br>
            <a:r>
              <a:rPr lang="en-US" sz="900" dirty="0"/>
              <a:t/>
            </a:r>
            <a:br>
              <a:rPr lang="en-US" sz="900" dirty="0"/>
            </a:br>
            <a:r>
              <a:rPr lang="en-US" sz="900" dirty="0"/>
              <a:t>Our Strategies:</a:t>
            </a:r>
            <a:br>
              <a:rPr lang="en-US" sz="900" dirty="0"/>
            </a:br>
            <a:endParaRPr lang="en-US" sz="900" b="1" dirty="0"/>
          </a:p>
        </p:txBody>
      </p:sp>
      <p:sp>
        <p:nvSpPr>
          <p:cNvPr id="3" name="Content Placeholder 2"/>
          <p:cNvSpPr>
            <a:spLocks noGrp="1"/>
          </p:cNvSpPr>
          <p:nvPr>
            <p:ph idx="1"/>
          </p:nvPr>
        </p:nvSpPr>
        <p:spPr>
          <a:xfrm>
            <a:off x="1839516" y="3035431"/>
            <a:ext cx="4958552" cy="1432874"/>
          </a:xfrm>
        </p:spPr>
        <p:txBody>
          <a:bodyPr>
            <a:normAutofit fontScale="92500" lnSpcReduction="10000"/>
          </a:bodyPr>
          <a:lstStyle/>
          <a:p>
            <a:r>
              <a:rPr lang="en-US" dirty="0" smtClean="0"/>
              <a:t>Provide </a:t>
            </a:r>
            <a:r>
              <a:rPr lang="en-US" dirty="0"/>
              <a:t>technical assistance to coalitions working on local funding streams for children and youth</a:t>
            </a:r>
          </a:p>
          <a:p>
            <a:r>
              <a:rPr lang="en-US" dirty="0" smtClean="0"/>
              <a:t>Sponsor </a:t>
            </a:r>
            <a:r>
              <a:rPr lang="en-US" dirty="0"/>
              <a:t>learning community and conferences</a:t>
            </a:r>
          </a:p>
          <a:p>
            <a:r>
              <a:rPr lang="en-US" dirty="0"/>
              <a:t>Site-level support includes speaking, convening, facilitating, trouble-shooting, coaching, and more.</a:t>
            </a:r>
          </a:p>
          <a:p>
            <a:r>
              <a:rPr lang="en-US" dirty="0"/>
              <a:t>Manual available “Creating Local Dedicated Funding Streams for Kids: A Guide to Planning a Local Initiative to Fund Services for Children, Youth and Their Families</a:t>
            </a:r>
            <a:r>
              <a:rPr lang="en-US" dirty="0" smtClean="0"/>
              <a:t>”</a:t>
            </a:r>
            <a:endParaRPr lang="en-US" dirty="0"/>
          </a:p>
        </p:txBody>
      </p:sp>
      <p:pic>
        <p:nvPicPr>
          <p:cNvPr id="4" name="Picture 3"/>
          <p:cNvPicPr>
            <a:picLocks noChangeAspect="1"/>
          </p:cNvPicPr>
          <p:nvPr/>
        </p:nvPicPr>
        <p:blipFill>
          <a:blip r:embed="rId2"/>
          <a:stretch>
            <a:fillRect/>
          </a:stretch>
        </p:blipFill>
        <p:spPr>
          <a:xfrm>
            <a:off x="7721895" y="0"/>
            <a:ext cx="817037" cy="870439"/>
          </a:xfrm>
          <a:prstGeom prst="rect">
            <a:avLst/>
          </a:prstGeom>
        </p:spPr>
      </p:pic>
    </p:spTree>
    <p:extLst>
      <p:ext uri="{BB962C8B-B14F-4D97-AF65-F5344CB8AC3E}">
        <p14:creationId xmlns:p14="http://schemas.microsoft.com/office/powerpoint/2010/main" val="1690048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1"/>
          <p:cNvSpPr>
            <a:spLocks noGrp="1"/>
          </p:cNvSpPr>
          <p:nvPr>
            <p:ph type="body" sz="quarter" idx="10"/>
          </p:nvPr>
        </p:nvSpPr>
        <p:spPr bwMode="auto">
          <a:xfrm>
            <a:off x="1143000" y="685800"/>
            <a:ext cx="6858000" cy="571500"/>
          </a:xfrm>
          <a:noFill/>
          <a:ln>
            <a:miter lim="800000"/>
            <a:headEnd/>
            <a:tailEnd/>
          </a:ln>
        </p:spPr>
        <p:txBody>
          <a:bodyPr vert="horz" wrap="square" lIns="68580" tIns="34290" rIns="68580" bIns="34290" numCol="1" anchor="ctr" anchorCtr="0" compatLnSpc="1">
            <a:prstTxWarp prst="textNoShape">
              <a:avLst/>
            </a:prstTxWarp>
            <a:normAutofit/>
          </a:bodyPr>
          <a:lstStyle/>
          <a:p>
            <a:pPr eaLnBrk="1" hangingPunct="1"/>
            <a:r>
              <a:rPr lang="en-US">
                <a:latin typeface="Arial" charset="0"/>
                <a:cs typeface="Arial" charset="0"/>
              </a:rPr>
              <a:t>Survey Methodology</a:t>
            </a:r>
          </a:p>
        </p:txBody>
      </p:sp>
      <p:sp>
        <p:nvSpPr>
          <p:cNvPr id="5123" name="Text Placeholder 2"/>
          <p:cNvSpPr txBox="1">
            <a:spLocks/>
          </p:cNvSpPr>
          <p:nvPr/>
        </p:nvSpPr>
        <p:spPr bwMode="auto">
          <a:xfrm>
            <a:off x="1657350" y="1143000"/>
            <a:ext cx="5943600" cy="3429000"/>
          </a:xfrm>
          <a:prstGeom prst="rect">
            <a:avLst/>
          </a:prstGeom>
          <a:noFill/>
          <a:ln w="9525">
            <a:noFill/>
            <a:miter lim="800000"/>
            <a:headEnd/>
            <a:tailEnd/>
          </a:ln>
        </p:spPr>
        <p:txBody>
          <a:bodyPr/>
          <a:lstStyle/>
          <a:p>
            <a:pPr marL="257175" indent="-257175" defTabSz="685800" fontAlgn="base">
              <a:spcBef>
                <a:spcPct val="20000"/>
              </a:spcBef>
              <a:spcAft>
                <a:spcPct val="0"/>
              </a:spcAft>
              <a:buFont typeface="Arial" charset="0"/>
              <a:buChar char="•"/>
            </a:pPr>
            <a:endParaRPr lang="en-US" dirty="0">
              <a:solidFill>
                <a:prstClr val="black"/>
              </a:solidFill>
              <a:cs typeface="Arial" charset="0"/>
            </a:endParaRPr>
          </a:p>
          <a:p>
            <a:pPr marL="257175" indent="-257175" defTabSz="685800" fontAlgn="base">
              <a:spcBef>
                <a:spcPct val="20000"/>
              </a:spcBef>
              <a:spcAft>
                <a:spcPct val="0"/>
              </a:spcAft>
              <a:buFont typeface="Arial" charset="0"/>
              <a:buChar char="•"/>
            </a:pPr>
            <a:r>
              <a:rPr lang="en-US" sz="1500" b="1" dirty="0">
                <a:solidFill>
                  <a:prstClr val="black"/>
                </a:solidFill>
                <a:latin typeface="Arial" charset="0"/>
                <a:cs typeface="Arial" charset="0"/>
              </a:rPr>
              <a:t>San Francisco citywide survey among 500 Likely November 2014 voters;</a:t>
            </a:r>
          </a:p>
          <a:p>
            <a:pPr marL="257175" indent="-257175" defTabSz="685800" fontAlgn="base">
              <a:spcBef>
                <a:spcPct val="20000"/>
              </a:spcBef>
              <a:spcAft>
                <a:spcPct val="0"/>
              </a:spcAft>
            </a:pPr>
            <a:endParaRPr lang="en-US" sz="1500" b="1" dirty="0">
              <a:solidFill>
                <a:prstClr val="black"/>
              </a:solidFill>
              <a:latin typeface="Arial" charset="0"/>
              <a:cs typeface="Arial" charset="0"/>
            </a:endParaRPr>
          </a:p>
          <a:p>
            <a:pPr marL="257175" indent="-257175" defTabSz="685800" fontAlgn="base">
              <a:spcBef>
                <a:spcPct val="20000"/>
              </a:spcBef>
              <a:spcAft>
                <a:spcPct val="0"/>
              </a:spcAft>
              <a:buFont typeface="Arial" charset="0"/>
              <a:buChar char="•"/>
            </a:pPr>
            <a:r>
              <a:rPr lang="en-US" sz="1500" b="1" dirty="0">
                <a:solidFill>
                  <a:prstClr val="black"/>
                </a:solidFill>
                <a:latin typeface="Arial" charset="0"/>
                <a:cs typeface="Arial" charset="0"/>
              </a:rPr>
              <a:t>Fielding conducted February 9-12, 2014, using live telephone interviewers calling both landlines and cell phones.</a:t>
            </a:r>
          </a:p>
          <a:p>
            <a:pPr marL="257175" indent="-257175" defTabSz="685800" fontAlgn="base">
              <a:spcBef>
                <a:spcPct val="20000"/>
              </a:spcBef>
              <a:spcAft>
                <a:spcPct val="0"/>
              </a:spcAft>
            </a:pPr>
            <a:endParaRPr lang="en-US" sz="1500" b="1" dirty="0">
              <a:solidFill>
                <a:prstClr val="black"/>
              </a:solidFill>
              <a:latin typeface="Arial" charset="0"/>
              <a:cs typeface="Arial" charset="0"/>
            </a:endParaRPr>
          </a:p>
          <a:p>
            <a:pPr marL="257175" indent="-257175" defTabSz="685800" fontAlgn="base">
              <a:spcBef>
                <a:spcPct val="20000"/>
              </a:spcBef>
              <a:spcAft>
                <a:spcPct val="0"/>
              </a:spcAft>
              <a:buFont typeface="Arial" charset="0"/>
              <a:buChar char="•"/>
            </a:pPr>
            <a:r>
              <a:rPr lang="en-US" sz="1500" b="1" dirty="0">
                <a:solidFill>
                  <a:prstClr val="black"/>
                </a:solidFill>
                <a:latin typeface="Arial" charset="0"/>
                <a:cs typeface="Arial" charset="0"/>
              </a:rPr>
              <a:t>Overall Margin of Error is ± 4.38% </a:t>
            </a:r>
          </a:p>
        </p:txBody>
      </p:sp>
    </p:spTree>
    <p:extLst>
      <p:ext uri="{BB962C8B-B14F-4D97-AF65-F5344CB8AC3E}">
        <p14:creationId xmlns:p14="http://schemas.microsoft.com/office/powerpoint/2010/main" val="12635819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5074A"/>
        </a:solidFill>
        <a:effectLst/>
      </p:bgPr>
    </p:bg>
    <p:spTree>
      <p:nvGrpSpPr>
        <p:cNvPr id="1" name=""/>
        <p:cNvGrpSpPr/>
        <p:nvPr/>
      </p:nvGrpSpPr>
      <p:grpSpPr>
        <a:xfrm>
          <a:off x="0" y="0"/>
          <a:ext cx="0" cy="0"/>
          <a:chOff x="0" y="0"/>
          <a:chExt cx="0" cy="0"/>
        </a:xfrm>
      </p:grpSpPr>
      <p:sp>
        <p:nvSpPr>
          <p:cNvPr id="19459" name="Title 2"/>
          <p:cNvSpPr>
            <a:spLocks noGrp="1"/>
          </p:cNvSpPr>
          <p:nvPr>
            <p:ph type="ctrTitle"/>
          </p:nvPr>
        </p:nvSpPr>
        <p:spPr>
          <a:xfrm>
            <a:off x="1738565" y="1644566"/>
            <a:ext cx="5833750" cy="1975686"/>
          </a:xfrm>
        </p:spPr>
        <p:txBody>
          <a:bodyPr/>
          <a:lstStyle/>
          <a:p>
            <a:r>
              <a:rPr lang="en-US" altLang="en-US" sz="6000" b="0" dirty="0"/>
              <a:t/>
            </a:r>
            <a:br>
              <a:rPr lang="en-US" altLang="en-US" sz="6000" b="0" dirty="0"/>
            </a:br>
            <a:r>
              <a:rPr lang="en-US" altLang="en-US" sz="6000" b="0" dirty="0"/>
              <a:t/>
            </a:r>
            <a:br>
              <a:rPr lang="en-US" altLang="en-US" sz="6000" b="0" dirty="0"/>
            </a:br>
            <a:r>
              <a:rPr lang="en-US" altLang="en-US" sz="6000" b="0" dirty="0"/>
              <a:t/>
            </a:r>
            <a:br>
              <a:rPr lang="en-US" altLang="en-US" sz="6000" b="0" dirty="0"/>
            </a:br>
            <a:r>
              <a:rPr lang="en-US" altLang="en-US" sz="6000" b="0" dirty="0"/>
              <a:t/>
            </a:r>
            <a:br>
              <a:rPr lang="en-US" altLang="en-US" sz="6000" b="0" dirty="0"/>
            </a:br>
            <a:r>
              <a:rPr lang="en-US" altLang="en-US" sz="6000" b="0" dirty="0"/>
              <a:t/>
            </a:r>
            <a:br>
              <a:rPr lang="en-US" altLang="en-US" sz="6000" b="0" dirty="0"/>
            </a:br>
            <a:r>
              <a:rPr lang="en-US" altLang="en-US" sz="6000" b="0" dirty="0"/>
              <a:t/>
            </a:r>
            <a:br>
              <a:rPr lang="en-US" altLang="en-US" sz="6000" b="0" dirty="0"/>
            </a:br>
            <a:r>
              <a:rPr lang="en-US" altLang="en-US" sz="3713" b="0" dirty="0"/>
              <a:t>CONTACT</a:t>
            </a:r>
            <a:br>
              <a:rPr lang="en-US" altLang="en-US" sz="3713" b="0" dirty="0"/>
            </a:br>
            <a:r>
              <a:rPr lang="en-US" altLang="en-US" sz="3713" b="0" dirty="0"/>
              <a:t>Margaret Brodkin</a:t>
            </a:r>
            <a:br>
              <a:rPr lang="en-US" altLang="en-US" sz="3713" b="0" dirty="0"/>
            </a:br>
            <a:r>
              <a:rPr lang="en-US" altLang="en-US" sz="2475" b="0" dirty="0">
                <a:hlinkClick r:id="rId2"/>
              </a:rPr>
              <a:t>margaret@fundingthenextgeneration.org</a:t>
            </a:r>
            <a:r>
              <a:rPr lang="en-US" altLang="en-US" sz="2475" b="0" dirty="0"/>
              <a:t/>
            </a:r>
            <a:br>
              <a:rPr lang="en-US" altLang="en-US" sz="2475" b="0" dirty="0"/>
            </a:br>
            <a:r>
              <a:rPr lang="en-US" altLang="en-US" sz="2475" b="0" dirty="0"/>
              <a:t>www.fundingthenextgeneration.org</a:t>
            </a:r>
          </a:p>
        </p:txBody>
      </p:sp>
    </p:spTree>
    <p:extLst>
      <p:ext uri="{BB962C8B-B14F-4D97-AF65-F5344CB8AC3E}">
        <p14:creationId xmlns:p14="http://schemas.microsoft.com/office/powerpoint/2010/main" val="3765796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Placeholder 3"/>
          <p:cNvSpPr>
            <a:spLocks noGrp="1"/>
          </p:cNvSpPr>
          <p:nvPr>
            <p:ph type="body" sz="quarter" idx="10"/>
          </p:nvPr>
        </p:nvSpPr>
        <p:spPr bwMode="auto">
          <a:xfrm>
            <a:off x="1143000" y="567618"/>
            <a:ext cx="6858000" cy="632532"/>
          </a:xfrm>
          <a:noFill/>
          <a:ln>
            <a:miter lim="800000"/>
            <a:headEnd/>
            <a:tailEnd/>
          </a:ln>
        </p:spPr>
        <p:txBody>
          <a:bodyPr vert="horz" wrap="square" lIns="68580" tIns="34290" rIns="68580" bIns="34290" numCol="1" anchor="ctr" anchorCtr="0" compatLnSpc="1">
            <a:prstTxWarp prst="textNoShape">
              <a:avLst/>
            </a:prstTxWarp>
            <a:normAutofit fontScale="25000" lnSpcReduction="20000"/>
          </a:bodyPr>
          <a:lstStyle/>
          <a:p>
            <a:pPr>
              <a:spcBef>
                <a:spcPct val="0"/>
              </a:spcBef>
              <a:spcAft>
                <a:spcPts val="750"/>
              </a:spcAft>
            </a:pPr>
            <a:r>
              <a:rPr lang="en-US" sz="7200" u="sng" dirty="0">
                <a:latin typeface="Arial" charset="0"/>
                <a:cs typeface="Arial" charset="0"/>
              </a:rPr>
              <a:t>Mayor Lee Initially Opposed Expanding the Children’s Fund</a:t>
            </a:r>
          </a:p>
          <a:p>
            <a:pPr>
              <a:spcBef>
                <a:spcPct val="0"/>
              </a:spcBef>
              <a:spcAft>
                <a:spcPts val="750"/>
              </a:spcAft>
            </a:pPr>
            <a:r>
              <a:rPr lang="en-US" sz="4200" dirty="0">
                <a:latin typeface="Arial" charset="0"/>
                <a:cs typeface="Arial" charset="0"/>
              </a:rPr>
              <a:t>In advance of an election year, the Mayor was not thrilled with a larger set aside</a:t>
            </a:r>
          </a:p>
        </p:txBody>
      </p:sp>
      <p:pic>
        <p:nvPicPr>
          <p:cNvPr id="1026" name="Picture 2" descr="10538414_572845769504049_3903577227197407008_n">
            <a:extLst>
              <a:ext uri="{FF2B5EF4-FFF2-40B4-BE49-F238E27FC236}">
                <a16:creationId xmlns="" xmlns:a16="http://schemas.microsoft.com/office/drawing/2014/main" id="{1E4A39EF-2CD6-455D-B0C3-59E91D130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1485900"/>
            <a:ext cx="2343150" cy="23431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40416949-77F7-40BB-B522-B1AB5D09EFEE}"/>
              </a:ext>
            </a:extLst>
          </p:cNvPr>
          <p:cNvSpPr txBox="1"/>
          <p:nvPr/>
        </p:nvSpPr>
        <p:spPr>
          <a:xfrm>
            <a:off x="4686298" y="2286000"/>
            <a:ext cx="400052" cy="507831"/>
          </a:xfrm>
          <a:prstGeom prst="rect">
            <a:avLst/>
          </a:prstGeom>
          <a:noFill/>
          <a:ln>
            <a:solidFill>
              <a:schemeClr val="tx1"/>
            </a:solidFill>
          </a:ln>
          <a:effectLst>
            <a:glow rad="101600">
              <a:schemeClr val="accent2">
                <a:satMod val="175000"/>
                <a:alpha val="40000"/>
              </a:schemeClr>
            </a:glow>
          </a:effectLst>
        </p:spPr>
        <p:txBody>
          <a:bodyPr wrap="square" rtlCol="0">
            <a:spAutoFit/>
          </a:bodyPr>
          <a:lstStyle/>
          <a:p>
            <a:pPr defTabSz="685800" fontAlgn="base">
              <a:spcBef>
                <a:spcPct val="0"/>
              </a:spcBef>
              <a:spcAft>
                <a:spcPct val="0"/>
              </a:spcAft>
            </a:pPr>
            <a:r>
              <a:rPr lang="en-US" sz="1350" b="1" dirty="0">
                <a:solidFill>
                  <a:prstClr val="black"/>
                </a:solidFill>
                <a:latin typeface="Arial" charset="0"/>
                <a:cs typeface="Arial" charset="0"/>
              </a:rPr>
              <a:t>Vs.</a:t>
            </a:r>
          </a:p>
        </p:txBody>
      </p:sp>
      <p:pic>
        <p:nvPicPr>
          <p:cNvPr id="1030" name="Picture 6" descr="Image result for Mayor Ed lee">
            <a:extLst>
              <a:ext uri="{FF2B5EF4-FFF2-40B4-BE49-F238E27FC236}">
                <a16:creationId xmlns="" xmlns:a16="http://schemas.microsoft.com/office/drawing/2014/main" id="{8CFBA31B-0FA8-4FEB-84F1-12BD448BB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543050"/>
            <a:ext cx="325755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9698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p:cNvSpPr>
            <a:spLocks noGrp="1"/>
          </p:cNvSpPr>
          <p:nvPr>
            <p:ph type="body" sz="quarter" idx="10"/>
          </p:nvPr>
        </p:nvSpPr>
        <p:spPr/>
        <p:txBody>
          <a:bodyPr>
            <a:normAutofit fontScale="70000" lnSpcReduction="20000"/>
          </a:bodyPr>
          <a:lstStyle/>
          <a:p>
            <a:pPr>
              <a:defRPr/>
            </a:pPr>
            <a:r>
              <a:rPr lang="en-US" dirty="0"/>
              <a:t>Strong Support for Extending and Increasing</a:t>
            </a:r>
            <a:br>
              <a:rPr lang="en-US" dirty="0"/>
            </a:br>
            <a:r>
              <a:rPr lang="en-US" dirty="0"/>
              <a:t>the San Francisco Children’s Fund</a:t>
            </a:r>
          </a:p>
        </p:txBody>
      </p:sp>
      <p:graphicFrame>
        <p:nvGraphicFramePr>
          <p:cNvPr id="21" name="Chart 20"/>
          <p:cNvGraphicFramePr/>
          <p:nvPr/>
        </p:nvGraphicFramePr>
        <p:xfrm>
          <a:off x="1371600" y="1200150"/>
          <a:ext cx="6286500" cy="3790950"/>
        </p:xfrm>
        <a:graphic>
          <a:graphicData uri="http://schemas.openxmlformats.org/drawingml/2006/chart">
            <c:chart xmlns:c="http://schemas.openxmlformats.org/drawingml/2006/chart" xmlns:r="http://schemas.openxmlformats.org/officeDocument/2006/relationships" r:id="rId2"/>
          </a:graphicData>
        </a:graphic>
      </p:graphicFrame>
      <p:sp>
        <p:nvSpPr>
          <p:cNvPr id="22" name="Right Brace 21"/>
          <p:cNvSpPr/>
          <p:nvPr/>
        </p:nvSpPr>
        <p:spPr>
          <a:xfrm>
            <a:off x="6629400" y="1485900"/>
            <a:ext cx="457200" cy="1028700"/>
          </a:xfrm>
          <a:prstGeom prst="rightBrace">
            <a:avLst>
              <a:gd name="adj1" fmla="val 31249"/>
              <a:gd name="adj2" fmla="val 50000"/>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base">
              <a:spcBef>
                <a:spcPct val="0"/>
              </a:spcBef>
              <a:spcAft>
                <a:spcPct val="0"/>
              </a:spcAft>
            </a:pPr>
            <a:endParaRPr lang="en-US" sz="1350" dirty="0">
              <a:solidFill>
                <a:prstClr val="black"/>
              </a:solidFill>
            </a:endParaRPr>
          </a:p>
        </p:txBody>
      </p:sp>
      <p:sp>
        <p:nvSpPr>
          <p:cNvPr id="26" name="Rectangle 25"/>
          <p:cNvSpPr/>
          <p:nvPr/>
        </p:nvSpPr>
        <p:spPr>
          <a:xfrm>
            <a:off x="7178040" y="1885950"/>
            <a:ext cx="480060" cy="27432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US" sz="1350" b="1" dirty="0">
                <a:solidFill>
                  <a:prstClr val="white"/>
                </a:solidFill>
                <a:latin typeface="Arial" pitchFamily="34" charset="0"/>
                <a:cs typeface="Arial" pitchFamily="34" charset="0"/>
              </a:rPr>
              <a:t>74%</a:t>
            </a:r>
          </a:p>
        </p:txBody>
      </p:sp>
      <p:sp>
        <p:nvSpPr>
          <p:cNvPr id="7" name="Right Brace 6"/>
          <p:cNvSpPr/>
          <p:nvPr/>
        </p:nvSpPr>
        <p:spPr>
          <a:xfrm>
            <a:off x="4057650" y="2839539"/>
            <a:ext cx="457200" cy="1028700"/>
          </a:xfrm>
          <a:prstGeom prst="rightBrace">
            <a:avLst>
              <a:gd name="adj1" fmla="val 31249"/>
              <a:gd name="adj2" fmla="val 50000"/>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base">
              <a:spcBef>
                <a:spcPct val="0"/>
              </a:spcBef>
              <a:spcAft>
                <a:spcPct val="0"/>
              </a:spcAft>
            </a:pPr>
            <a:endParaRPr lang="en-US" sz="1350" dirty="0">
              <a:solidFill>
                <a:prstClr val="black"/>
              </a:solidFill>
            </a:endParaRPr>
          </a:p>
        </p:txBody>
      </p:sp>
      <p:sp>
        <p:nvSpPr>
          <p:cNvPr id="8" name="Rectangle 7"/>
          <p:cNvSpPr/>
          <p:nvPr/>
        </p:nvSpPr>
        <p:spPr>
          <a:xfrm>
            <a:off x="4572000" y="3251019"/>
            <a:ext cx="480060" cy="2743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US" sz="1350" b="1" dirty="0">
                <a:solidFill>
                  <a:prstClr val="white"/>
                </a:solidFill>
                <a:latin typeface="Arial" pitchFamily="34" charset="0"/>
                <a:cs typeface="Arial" pitchFamily="34" charset="0"/>
              </a:rPr>
              <a:t>20%</a:t>
            </a:r>
          </a:p>
        </p:txBody>
      </p:sp>
    </p:spTree>
    <p:extLst>
      <p:ext uri="{BB962C8B-B14F-4D97-AF65-F5344CB8AC3E}">
        <p14:creationId xmlns:p14="http://schemas.microsoft.com/office/powerpoint/2010/main" val="2272120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Placeholder 3"/>
          <p:cNvSpPr>
            <a:spLocks noGrp="1"/>
          </p:cNvSpPr>
          <p:nvPr>
            <p:ph type="body" sz="quarter" idx="10"/>
          </p:nvPr>
        </p:nvSpPr>
        <p:spPr bwMode="auto">
          <a:xfrm>
            <a:off x="1143000" y="567618"/>
            <a:ext cx="6858000" cy="632532"/>
          </a:xfrm>
          <a:noFill/>
          <a:ln>
            <a:miter lim="800000"/>
            <a:headEnd/>
            <a:tailEnd/>
          </a:ln>
        </p:spPr>
        <p:txBody>
          <a:bodyPr vert="horz" wrap="square" lIns="68580" tIns="34290" rIns="68580" bIns="34290" numCol="1" anchor="ctr" anchorCtr="0" compatLnSpc="1">
            <a:prstTxWarp prst="textNoShape">
              <a:avLst/>
            </a:prstTxWarp>
            <a:normAutofit/>
          </a:bodyPr>
          <a:lstStyle/>
          <a:p>
            <a:pPr>
              <a:spcBef>
                <a:spcPct val="0"/>
              </a:spcBef>
              <a:spcAft>
                <a:spcPts val="750"/>
              </a:spcAft>
            </a:pPr>
            <a:r>
              <a:rPr lang="en-US" sz="1500" u="sng" dirty="0">
                <a:latin typeface="Arial" charset="0"/>
                <a:cs typeface="Arial" charset="0"/>
              </a:rPr>
              <a:t>After Polling Revealed Broad Support Citywide, Proposition C was Placed on the November 2014 Ballot with Full Mayoral Support</a:t>
            </a:r>
          </a:p>
        </p:txBody>
      </p:sp>
      <p:pic>
        <p:nvPicPr>
          <p:cNvPr id="1026" name="Picture 2" descr="10538414_572845769504049_3903577227197407008_n">
            <a:extLst>
              <a:ext uri="{FF2B5EF4-FFF2-40B4-BE49-F238E27FC236}">
                <a16:creationId xmlns="" xmlns:a16="http://schemas.microsoft.com/office/drawing/2014/main" id="{1E4A39EF-2CD6-455D-B0C3-59E91D130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485900"/>
            <a:ext cx="2686050" cy="2686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40416949-77F7-40BB-B522-B1AB5D09EFEE}"/>
              </a:ext>
            </a:extLst>
          </p:cNvPr>
          <p:cNvSpPr txBox="1"/>
          <p:nvPr/>
        </p:nvSpPr>
        <p:spPr>
          <a:xfrm>
            <a:off x="4286250" y="2286000"/>
            <a:ext cx="400052" cy="553998"/>
          </a:xfrm>
          <a:prstGeom prst="rect">
            <a:avLst/>
          </a:prstGeom>
          <a:noFill/>
          <a:ln>
            <a:solidFill>
              <a:schemeClr val="tx1"/>
            </a:solidFill>
          </a:ln>
          <a:effectLst>
            <a:glow rad="101600">
              <a:schemeClr val="accent1">
                <a:satMod val="175000"/>
                <a:alpha val="40000"/>
              </a:schemeClr>
            </a:glow>
          </a:effectLst>
        </p:spPr>
        <p:txBody>
          <a:bodyPr wrap="square" rtlCol="0">
            <a:spAutoFit/>
          </a:bodyPr>
          <a:lstStyle/>
          <a:p>
            <a:pPr algn="ctr" defTabSz="685800" fontAlgn="base">
              <a:spcBef>
                <a:spcPct val="0"/>
              </a:spcBef>
              <a:spcAft>
                <a:spcPct val="0"/>
              </a:spcAft>
            </a:pPr>
            <a:r>
              <a:rPr lang="en-US" sz="3000" b="1" dirty="0">
                <a:solidFill>
                  <a:prstClr val="black"/>
                </a:solidFill>
                <a:latin typeface="Arial" charset="0"/>
                <a:cs typeface="Arial" charset="0"/>
              </a:rPr>
              <a:t>+</a:t>
            </a:r>
          </a:p>
        </p:txBody>
      </p:sp>
      <p:pic>
        <p:nvPicPr>
          <p:cNvPr id="2050" name="Picture 2" descr="Image result for proposition C children san francisco 2014">
            <a:extLst>
              <a:ext uri="{FF2B5EF4-FFF2-40B4-BE49-F238E27FC236}">
                <a16:creationId xmlns="" xmlns:a16="http://schemas.microsoft.com/office/drawing/2014/main" id="{6FC763FE-C914-4C48-91AE-113813276A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0" y="1314450"/>
            <a:ext cx="249512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4358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p:cNvSpPr>
            <a:spLocks noGrp="1"/>
          </p:cNvSpPr>
          <p:nvPr>
            <p:ph type="body" sz="quarter" idx="10"/>
          </p:nvPr>
        </p:nvSpPr>
        <p:spPr/>
        <p:txBody>
          <a:bodyPr>
            <a:normAutofit fontScale="70000" lnSpcReduction="20000"/>
          </a:bodyPr>
          <a:lstStyle/>
          <a:p>
            <a:pPr>
              <a:defRPr/>
            </a:pPr>
            <a:r>
              <a:rPr lang="en-US" dirty="0"/>
              <a:t>Strong Support for Extending and Increasing the San Francisco Children’s Fund in Polling Reflected Final Election Results</a:t>
            </a:r>
          </a:p>
        </p:txBody>
      </p:sp>
      <p:graphicFrame>
        <p:nvGraphicFramePr>
          <p:cNvPr id="12" name="Chart 4">
            <a:extLst>
              <a:ext uri="{FF2B5EF4-FFF2-40B4-BE49-F238E27FC236}">
                <a16:creationId xmlns="" xmlns:a16="http://schemas.microsoft.com/office/drawing/2014/main" id="{91974DBA-C7FC-4533-AF32-256BFC0091DD}"/>
              </a:ext>
            </a:extLst>
          </p:cNvPr>
          <p:cNvGraphicFramePr>
            <a:graphicFrameLocks/>
          </p:cNvGraphicFramePr>
          <p:nvPr>
            <p:extLst/>
          </p:nvPr>
        </p:nvGraphicFramePr>
        <p:xfrm>
          <a:off x="1428750" y="1600200"/>
          <a:ext cx="6115050" cy="3429000"/>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Straight Connector 12">
            <a:extLst>
              <a:ext uri="{FF2B5EF4-FFF2-40B4-BE49-F238E27FC236}">
                <a16:creationId xmlns="" xmlns:a16="http://schemas.microsoft.com/office/drawing/2014/main" id="{C2F36DF4-7F2E-4BD2-B4C8-5CEF349316E1}"/>
              </a:ext>
            </a:extLst>
          </p:cNvPr>
          <p:cNvCxnSpPr>
            <a:cxnSpLocks/>
          </p:cNvCxnSpPr>
          <p:nvPr/>
        </p:nvCxnSpPr>
        <p:spPr>
          <a:xfrm flipV="1">
            <a:off x="4716816" y="1257300"/>
            <a:ext cx="1" cy="3492999"/>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 xmlns:a16="http://schemas.microsoft.com/office/drawing/2014/main" id="{51F90BDF-2B48-4006-A377-F1C4AF3B06B4}"/>
              </a:ext>
            </a:extLst>
          </p:cNvPr>
          <p:cNvSpPr>
            <a:spLocks noGrp="1"/>
          </p:cNvSpPr>
          <p:nvPr>
            <p:ph type="body" sz="quarter" idx="12"/>
          </p:nvPr>
        </p:nvSpPr>
        <p:spPr>
          <a:xfrm>
            <a:off x="2208666" y="1143001"/>
            <a:ext cx="1963284" cy="394314"/>
          </a:xfrm>
        </p:spPr>
        <p:txBody>
          <a:bodyPr>
            <a:normAutofit fontScale="92500" lnSpcReduction="10000"/>
          </a:bodyPr>
          <a:lstStyle/>
          <a:p>
            <a:r>
              <a:rPr lang="en-US" b="1" dirty="0"/>
              <a:t>Tulchin Research Poll</a:t>
            </a:r>
          </a:p>
          <a:p>
            <a:r>
              <a:rPr lang="en-US" b="1" dirty="0"/>
              <a:t>(Feb 2014)</a:t>
            </a:r>
          </a:p>
        </p:txBody>
      </p:sp>
      <p:sp>
        <p:nvSpPr>
          <p:cNvPr id="15" name="Text Placeholder 2">
            <a:extLst>
              <a:ext uri="{FF2B5EF4-FFF2-40B4-BE49-F238E27FC236}">
                <a16:creationId xmlns="" xmlns:a16="http://schemas.microsoft.com/office/drawing/2014/main" id="{2F925B84-7F18-469D-A787-67745383417C}"/>
              </a:ext>
            </a:extLst>
          </p:cNvPr>
          <p:cNvSpPr txBox="1">
            <a:spLocks/>
          </p:cNvSpPr>
          <p:nvPr/>
        </p:nvSpPr>
        <p:spPr>
          <a:xfrm>
            <a:off x="5237616" y="1143001"/>
            <a:ext cx="1963284" cy="394313"/>
          </a:xfrm>
          <a:prstGeom prst="rect">
            <a:avLst/>
          </a:prstGeom>
          <a:solidFill>
            <a:schemeClr val="bg1">
              <a:lumMod val="95000"/>
            </a:schemeClr>
          </a:solidFill>
          <a:ln>
            <a:solidFill>
              <a:schemeClr val="tx1"/>
            </a:solidFill>
          </a:ln>
        </p:spPr>
        <p:txBody>
          <a:bodyPr anchor="ctr">
            <a:normAutofit fontScale="92500" lnSpcReduction="10000"/>
          </a:bodyPr>
          <a:lstStyle>
            <a:lvl1pPr marL="0" indent="0" algn="ctr" rtl="0" eaLnBrk="0" fontAlgn="base" hangingPunct="0">
              <a:spcBef>
                <a:spcPts val="0"/>
              </a:spcBef>
              <a:spcAft>
                <a:spcPct val="0"/>
              </a:spcAft>
              <a:buFont typeface="Arial" charset="0"/>
              <a:buNone/>
              <a:defRPr sz="1600" i="1" kern="1200" baseline="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85800"/>
            <a:r>
              <a:rPr lang="en-US" sz="1200" b="1" dirty="0">
                <a:solidFill>
                  <a:prstClr val="black"/>
                </a:solidFill>
              </a:rPr>
              <a:t>Final Election Result </a:t>
            </a:r>
          </a:p>
          <a:p>
            <a:pPr defTabSz="685800"/>
            <a:r>
              <a:rPr lang="en-US" sz="1200" b="1" dirty="0">
                <a:solidFill>
                  <a:prstClr val="black"/>
                </a:solidFill>
              </a:rPr>
              <a:t>(Nov 2014)</a:t>
            </a:r>
          </a:p>
        </p:txBody>
      </p:sp>
      <p:sp>
        <p:nvSpPr>
          <p:cNvPr id="16" name="TextBox 12">
            <a:extLst>
              <a:ext uri="{FF2B5EF4-FFF2-40B4-BE49-F238E27FC236}">
                <a16:creationId xmlns="" xmlns:a16="http://schemas.microsoft.com/office/drawing/2014/main" id="{80B181C4-1488-4788-B8E0-12AB9ABA3942}"/>
              </a:ext>
            </a:extLst>
          </p:cNvPr>
          <p:cNvSpPr txBox="1">
            <a:spLocks noChangeArrowheads="1"/>
          </p:cNvSpPr>
          <p:nvPr/>
        </p:nvSpPr>
        <p:spPr bwMode="auto">
          <a:xfrm>
            <a:off x="3629457" y="4907666"/>
            <a:ext cx="1285443" cy="253916"/>
          </a:xfrm>
          <a:prstGeom prst="rect">
            <a:avLst/>
          </a:prstGeom>
          <a:noFill/>
          <a:ln w="9525">
            <a:noFill/>
            <a:miter lim="800000"/>
            <a:headEnd/>
            <a:tailEnd/>
          </a:ln>
        </p:spPr>
        <p:txBody>
          <a:bodyPr wrap="square">
            <a:spAutoFit/>
          </a:bodyPr>
          <a:lstStyle/>
          <a:p>
            <a:pPr defTabSz="685800" fontAlgn="base">
              <a:spcBef>
                <a:spcPct val="0"/>
              </a:spcBef>
              <a:spcAft>
                <a:spcPct val="0"/>
              </a:spcAft>
            </a:pPr>
            <a:r>
              <a:rPr lang="en-US" sz="1050" b="1" dirty="0">
                <a:solidFill>
                  <a:prstClr val="black"/>
                </a:solidFill>
                <a:latin typeface="Arial" charset="0"/>
                <a:cs typeface="Arial" charset="0"/>
              </a:rPr>
              <a:t>Support/Yes</a:t>
            </a:r>
          </a:p>
        </p:txBody>
      </p:sp>
      <p:sp>
        <p:nvSpPr>
          <p:cNvPr id="17" name="Rectangle 16">
            <a:extLst>
              <a:ext uri="{FF2B5EF4-FFF2-40B4-BE49-F238E27FC236}">
                <a16:creationId xmlns="" xmlns:a16="http://schemas.microsoft.com/office/drawing/2014/main" id="{2368A533-D44E-463B-8DC5-15E174B6C060}"/>
              </a:ext>
            </a:extLst>
          </p:cNvPr>
          <p:cNvSpPr/>
          <p:nvPr/>
        </p:nvSpPr>
        <p:spPr>
          <a:xfrm>
            <a:off x="3543300" y="4971721"/>
            <a:ext cx="102870" cy="10287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endParaRPr>
          </a:p>
        </p:txBody>
      </p:sp>
      <p:sp>
        <p:nvSpPr>
          <p:cNvPr id="18" name="TextBox 12">
            <a:extLst>
              <a:ext uri="{FF2B5EF4-FFF2-40B4-BE49-F238E27FC236}">
                <a16:creationId xmlns="" xmlns:a16="http://schemas.microsoft.com/office/drawing/2014/main" id="{3E71469F-1732-4ECF-8EC9-B53F5502207C}"/>
              </a:ext>
            </a:extLst>
          </p:cNvPr>
          <p:cNvSpPr txBox="1">
            <a:spLocks noChangeArrowheads="1"/>
          </p:cNvSpPr>
          <p:nvPr/>
        </p:nvSpPr>
        <p:spPr bwMode="auto">
          <a:xfrm>
            <a:off x="5001057" y="4914900"/>
            <a:ext cx="1285443" cy="253916"/>
          </a:xfrm>
          <a:prstGeom prst="rect">
            <a:avLst/>
          </a:prstGeom>
          <a:noFill/>
          <a:ln w="9525">
            <a:noFill/>
            <a:miter lim="800000"/>
            <a:headEnd/>
            <a:tailEnd/>
          </a:ln>
        </p:spPr>
        <p:txBody>
          <a:bodyPr wrap="square">
            <a:spAutoFit/>
          </a:bodyPr>
          <a:lstStyle/>
          <a:p>
            <a:pPr defTabSz="685800" fontAlgn="base">
              <a:spcBef>
                <a:spcPct val="0"/>
              </a:spcBef>
              <a:spcAft>
                <a:spcPct val="0"/>
              </a:spcAft>
            </a:pPr>
            <a:r>
              <a:rPr lang="en-US" sz="1050" b="1" dirty="0">
                <a:solidFill>
                  <a:prstClr val="black"/>
                </a:solidFill>
                <a:latin typeface="Arial" charset="0"/>
                <a:cs typeface="Arial" charset="0"/>
              </a:rPr>
              <a:t>Oppose/No</a:t>
            </a:r>
          </a:p>
        </p:txBody>
      </p:sp>
      <p:sp>
        <p:nvSpPr>
          <p:cNvPr id="19" name="Rectangle 18">
            <a:extLst>
              <a:ext uri="{FF2B5EF4-FFF2-40B4-BE49-F238E27FC236}">
                <a16:creationId xmlns="" xmlns:a16="http://schemas.microsoft.com/office/drawing/2014/main" id="{86144540-444D-4363-BE79-915AA9D26E66}"/>
              </a:ext>
            </a:extLst>
          </p:cNvPr>
          <p:cNvSpPr/>
          <p:nvPr/>
        </p:nvSpPr>
        <p:spPr>
          <a:xfrm>
            <a:off x="4914900" y="4978955"/>
            <a:ext cx="102870" cy="10287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endParaRPr>
          </a:p>
        </p:txBody>
      </p:sp>
    </p:spTree>
    <p:extLst>
      <p:ext uri="{BB962C8B-B14F-4D97-AF65-F5344CB8AC3E}">
        <p14:creationId xmlns:p14="http://schemas.microsoft.com/office/powerpoint/2010/main" val="1367652333"/>
      </p:ext>
    </p:extLst>
  </p:cSld>
  <p:clrMapOvr>
    <a:masterClrMapping/>
  </p:clrMapOvr>
  <p:timing>
    <p:tnLst>
      <p:par>
        <p:cTn id="1" dur="indefinite" restart="never" nodeType="tmRoot"/>
      </p:par>
    </p:tnLst>
  </p:timing>
</p:sld>
</file>

<file path=ppt/theme/_rels/theme1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Presentation body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Presentation body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13.xml><?xml version="1.0" encoding="utf-8"?>
<a:theme xmlns:a="http://schemas.openxmlformats.org/drawingml/2006/main" name="1_KLM001_TU_2014_EXTERNAL_110514_5a">
  <a:themeElements>
    <a:clrScheme name="Solano Children">
      <a:dk1>
        <a:srgbClr val="000000"/>
      </a:dk1>
      <a:lt1>
        <a:srgbClr val="FFFFFF"/>
      </a:lt1>
      <a:dk2>
        <a:srgbClr val="1F9FBA"/>
      </a:dk2>
      <a:lt2>
        <a:srgbClr val="93D4E2"/>
      </a:lt2>
      <a:accent1>
        <a:srgbClr val="1F9FBA"/>
      </a:accent1>
      <a:accent2>
        <a:srgbClr val="E8E470"/>
      </a:accent2>
      <a:accent3>
        <a:srgbClr val="E1962F"/>
      </a:accent3>
      <a:accent4>
        <a:srgbClr val="C1BB00"/>
      </a:accent4>
      <a:accent5>
        <a:srgbClr val="0083BE"/>
      </a:accent5>
      <a:accent6>
        <a:srgbClr val="D4487E"/>
      </a:accent6>
      <a:hlink>
        <a:srgbClr val="0083BE"/>
      </a:hlink>
      <a:folHlink>
        <a:srgbClr val="0083B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defPPr>
      </a:lstStyle>
    </a:txDef>
  </a:objectDefaults>
  <a:extraClrSchemeLst/>
</a:theme>
</file>

<file path=ppt/theme/theme5.xml><?xml version="1.0" encoding="utf-8"?>
<a:theme xmlns:a="http://schemas.openxmlformats.org/drawingml/2006/main" name="Presentation body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Presentation body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Presentation body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Presentation body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Presentation body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purl.org/dc/dcmitype/"/>
    <ds:schemaRef ds:uri="http://www.w3.org/XML/1998/namespace"/>
    <ds:schemaRef ds:uri="http://schemas.openxmlformats.org/package/2006/metadata/core-properties"/>
    <ds:schemaRef ds:uri="http://schemas.microsoft.com/sharepoint/v3/fields"/>
    <ds:schemaRef ds:uri="http://purl.org/dc/te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2131</TotalTime>
  <Words>350</Words>
  <Application>Microsoft Macintosh PowerPoint</Application>
  <PresentationFormat>On-screen Show (16:9)</PresentationFormat>
  <Paragraphs>48</Paragraphs>
  <Slides>50</Slides>
  <Notes>0</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50</vt:i4>
      </vt:variant>
    </vt:vector>
  </HeadingPairs>
  <TitlesOfParts>
    <vt:vector size="71" baseType="lpstr">
      <vt:lpstr>Calibri</vt:lpstr>
      <vt:lpstr>Calibri Light</vt:lpstr>
      <vt:lpstr>Century Gothic</vt:lpstr>
      <vt:lpstr>MS PGothic</vt:lpstr>
      <vt:lpstr>ＭＳ Ｐゴシック</vt:lpstr>
      <vt:lpstr>Times New Roman</vt:lpstr>
      <vt:lpstr>Wingdings 3</vt:lpstr>
      <vt:lpstr>Arial</vt:lpstr>
      <vt:lpstr>Office Theme</vt:lpstr>
      <vt:lpstr>1_Office Theme</vt:lpstr>
      <vt:lpstr>2_Office Theme</vt:lpstr>
      <vt:lpstr>Title master</vt:lpstr>
      <vt:lpstr>Presentation body master</vt:lpstr>
      <vt:lpstr>1_Presentation body master</vt:lpstr>
      <vt:lpstr>2_Presentation body master</vt:lpstr>
      <vt:lpstr>3_Presentation body master</vt:lpstr>
      <vt:lpstr>4_Presentation body master</vt:lpstr>
      <vt:lpstr>5_Presentation body master</vt:lpstr>
      <vt:lpstr>6_Presentation body master</vt:lpstr>
      <vt:lpstr>1_Ion</vt:lpstr>
      <vt:lpstr>1_KLM001_TU_2014_EXTERNAL_110514_5a</vt:lpstr>
      <vt:lpstr>  WEBINAR  POLLING &amp; CHOOSE CHILDREN 2018</vt:lpstr>
      <vt:lpstr> SPEAKERS  Margaret Brodkin      Pete Weldy          Ben Tulchin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FUNDING THE NEXT GENERATION Securing resources for our children and youth today to ensure a healthy, vibrant future for our communities tomorrow.  “We are a growing network of city and county-based coalitions committed to meeting the needs of California’s children, youth, families and communities through the creation of dedicated local funding streams that provide future generations with the resources they need to thrive and succeed.”   Our Strategies: </vt:lpstr>
      <vt:lpstr>      CONTACT Margaret Brodkin margaret@fundingthenextgeneration.org www.fundingthenextgeneration.org</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Margaret Brodkin</cp:lastModifiedBy>
  <cp:revision>43</cp:revision>
  <dcterms:created xsi:type="dcterms:W3CDTF">2010-04-12T23:12:02Z</dcterms:created>
  <dcterms:modified xsi:type="dcterms:W3CDTF">2018-01-25T15:58:04Z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