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</p:sldMasterIdLst>
  <p:notesMasterIdLst>
    <p:notesMasterId r:id="rId6"/>
  </p:notesMasterIdLst>
  <p:sldIdLst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50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6BF12-76F2-4BE7-856B-1EA17FAD2A47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5D608-3D7B-412D-99DF-95470E494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7233-BDAF-4E2E-A37E-EE41EC2511E3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7/14/2020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911-F53D-445D-81AE-6CEFA3188443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7/14/2020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5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7/14/2020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8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7/14/2020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982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7/14/2020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4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7/14/2020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28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7/14/2020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1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9ABE-B0C2-4D05-AAE6-B0307095EABF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7/14/2020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858-85A6-4948-849A-708DD0135152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35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CFC7-9C0C-43ED-AC1E-92D3E456891F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7/14/2020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F9B6-77F0-4043-B995-0608EDD77497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75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15DF-A4DD-4618-9DEF-7109081816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E576-16CB-402B-BC57-20983097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41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15DF-A4DD-4618-9DEF-7109081816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E576-16CB-402B-BC57-20983097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5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6F23-F949-440B-8214-DDA89297A9B5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7/14/2020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4563-4C76-41E4-819E-CABCE3BB6755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12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15DF-A4DD-4618-9DEF-7109081816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E576-16CB-402B-BC57-20983097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56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15DF-A4DD-4618-9DEF-7109081816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E576-16CB-402B-BC57-20983097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10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15DF-A4DD-4618-9DEF-7109081816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E576-16CB-402B-BC57-20983097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95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15DF-A4DD-4618-9DEF-7109081816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E576-16CB-402B-BC57-20983097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92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15DF-A4DD-4618-9DEF-7109081816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E576-16CB-402B-BC57-20983097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34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15DF-A4DD-4618-9DEF-7109081816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E576-16CB-402B-BC57-20983097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96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15DF-A4DD-4618-9DEF-7109081816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E576-16CB-402B-BC57-20983097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15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15DF-A4DD-4618-9DEF-7109081816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E576-16CB-402B-BC57-20983097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70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15DF-A4DD-4618-9DEF-7109081816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E576-16CB-402B-BC57-20983097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5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191001" y="4364887"/>
            <a:ext cx="7086599" cy="1297621"/>
          </a:xfrm>
        </p:spPr>
        <p:txBody>
          <a:bodyPr>
            <a:no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4191001" y="3709247"/>
            <a:ext cx="7086599" cy="4746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86631" y="5970316"/>
            <a:ext cx="4458240" cy="205184"/>
          </a:xfrm>
        </p:spPr>
        <p:txBody>
          <a:bodyPr/>
          <a:lstStyle>
            <a:lvl1pPr marL="0" indent="0">
              <a:buNone/>
              <a:defRPr sz="1333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16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600-DBB9-4266-A328-BBDE936259A1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7/14/2020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5ECC-6ED8-4B0B-99B7-939B756DDA0D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 descr="BHFY Talent Show Fly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914900"/>
            <a:ext cx="12255500" cy="1190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35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EB53-86D9-43C6-9ED9-98BD5DFE9B2B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7/14/2020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2511-7129-4610-BE57-4167B22CF83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0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B207-F7CC-4B44-B95D-E25500CAD715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7/14/2020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DDD1-7BD8-4CCC-84D2-2A502762F003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6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FF82-5020-4E32-8244-2E5FECB376DF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7/14/2020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C426-A5EB-4853-B8A2-101A3D06BBE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3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5E34-0BE2-4573-888A-4B189AF54ADD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7/14/2020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90C-3C5F-4526-B245-00F78B43D073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4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C44F-699F-4DB2-8D68-20B7102740CB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7/14/2020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ED05-4DD9-45ED-8A77-2FA97CA2EF99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8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DCA2-437D-4C89-BC4C-BF4527EB644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7/14/2020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4398-4990-4AE4-8DC5-32A6530E96F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4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EE2AD8E-C663-41D6-BA97-0D7F589670E4}" type="datetime1">
              <a:rPr lang="en-US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7/14/2020</a:t>
            </a:fld>
            <a:endParaRPr lang="en-US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EE2DF-7402-4EE6-B89A-43FC2792CF20}" type="slidenum">
              <a:rPr lang="en-US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60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15DF-A4DD-4618-9DEF-7109081816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8E576-16CB-402B-BC57-20983097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0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ingthenextgeneration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ingthenextgeneration.org/" TargetMode="External"/><Relationship Id="rId2" Type="http://schemas.openxmlformats.org/officeDocument/2006/relationships/hyperlink" Target="mailto:Margaret@fundingthenextgeneration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301" y="0"/>
            <a:ext cx="12192000" cy="6858000"/>
          </a:xfrm>
          <a:prstGeom prst="rect">
            <a:avLst/>
          </a:prstGeom>
          <a:solidFill>
            <a:srgbClr val="1507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7" name="Picture 5" descr="FUNDINGtheNEXTGEN-logo-fi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5" y="489319"/>
            <a:ext cx="1013995" cy="1079688"/>
          </a:xfrm>
          <a:prstGeom prst="rect">
            <a:avLst/>
          </a:prstGeom>
          <a:noFill/>
          <a:ln w="38100">
            <a:solidFill>
              <a:srgbClr val="EBAB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ubtitle 1"/>
          <p:cNvSpPr>
            <a:spLocks noGrp="1"/>
          </p:cNvSpPr>
          <p:nvPr>
            <p:ph type="subTitle" idx="1"/>
          </p:nvPr>
        </p:nvSpPr>
        <p:spPr>
          <a:xfrm>
            <a:off x="321347" y="2650044"/>
            <a:ext cx="8565979" cy="4039514"/>
          </a:xfrm>
        </p:spPr>
        <p:txBody>
          <a:bodyPr/>
          <a:lstStyle/>
          <a:p>
            <a:r>
              <a:rPr lang="en-US" altLang="en-US" sz="2800" dirty="0"/>
              <a:t>Moderator - Margaret Brodkin, Founder/Director Funding the Next Generation</a:t>
            </a:r>
          </a:p>
          <a:p>
            <a:r>
              <a:rPr lang="en-US" altLang="en-US" sz="2800" dirty="0"/>
              <a:t>What we do:</a:t>
            </a:r>
          </a:p>
          <a:p>
            <a:r>
              <a:rPr lang="en-US" sz="2133" b="1" dirty="0">
                <a:solidFill>
                  <a:schemeClr val="bg1"/>
                </a:solidFill>
              </a:rPr>
              <a:t>Provide inspiration and technical assistance to coalitions in California working on local funding streams for children and youth – through budgets, policy and the ballot.</a:t>
            </a:r>
          </a:p>
          <a:p>
            <a:r>
              <a:rPr lang="en-US" sz="2133" b="1" dirty="0">
                <a:solidFill>
                  <a:schemeClr val="bg1"/>
                </a:solidFill>
              </a:rPr>
              <a:t>We sponsor learning opportunities of all kinds; facilitate and speak at local and state forums; provide coaching and trouble-shooting; and work to build new tools and strategies to ensure equitable resources for kids. </a:t>
            </a:r>
          </a:p>
          <a:p>
            <a:endParaRPr lang="en-US" altLang="en-US" dirty="0"/>
          </a:p>
        </p:txBody>
      </p:sp>
      <p:sp>
        <p:nvSpPr>
          <p:cNvPr id="11269" name="Title 2"/>
          <p:cNvSpPr>
            <a:spLocks noGrp="1"/>
          </p:cNvSpPr>
          <p:nvPr>
            <p:ph type="ctrTitle"/>
          </p:nvPr>
        </p:nvSpPr>
        <p:spPr>
          <a:xfrm>
            <a:off x="2104860" y="951979"/>
            <a:ext cx="9782340" cy="524951"/>
          </a:xfrm>
        </p:spPr>
        <p:txBody>
          <a:bodyPr/>
          <a:lstStyle/>
          <a:p>
            <a:r>
              <a:rPr lang="en-US" altLang="en-US" sz="4000" b="1" dirty="0"/>
              <a:t>DIGITAL TOOLS:        </a:t>
            </a:r>
            <a:br>
              <a:rPr lang="en-US" altLang="en-US" sz="4000" b="1" dirty="0"/>
            </a:br>
            <a:r>
              <a:rPr lang="en-US" altLang="en-US" sz="3200" b="1" dirty="0"/>
              <a:t>MEETING THIS MOMENT WHERE PEOPLE ARE - ONLINE</a:t>
            </a:r>
            <a:br>
              <a:rPr lang="en-US" altLang="en-US" sz="2800" b="1" dirty="0"/>
            </a:br>
            <a:br>
              <a:rPr lang="en-US" altLang="en-US" sz="2800" b="1" dirty="0"/>
            </a:br>
            <a:r>
              <a:rPr lang="en-US" altLang="en-US" sz="2800" b="1" dirty="0"/>
              <a:t>sponsored by </a:t>
            </a:r>
            <a:r>
              <a:rPr lang="en-US" altLang="en-US" sz="2800" b="1" dirty="0">
                <a:solidFill>
                  <a:schemeClr val="accent4"/>
                </a:solidFill>
              </a:rPr>
              <a:t>Funding the Next Generation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033303" y="4640953"/>
            <a:ext cx="3143395" cy="2101024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JULY 14, WEBINAR</a:t>
            </a:r>
          </a:p>
          <a:p>
            <a:pPr>
              <a:buFont typeface="Arial" charset="0"/>
              <a:buNone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RECORDING WILL BE POSTED </a:t>
            </a:r>
          </a:p>
          <a:p>
            <a:pPr>
              <a:buFont typeface="Arial" charset="0"/>
              <a:buNone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ON WEBSITE: </a:t>
            </a:r>
            <a:r>
              <a:rPr lang="en-US" sz="1400" dirty="0">
                <a:ea typeface="ＭＳ Ｐゴシック" charset="0"/>
                <a:cs typeface="ＭＳ Ｐゴシック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WWW.FUNDINGTHENEXTGENERATION.ORG</a:t>
            </a:r>
            <a:endParaRPr lang="en-US" sz="1400" dirty="0"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margaret@fundingthenextgeneration.org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088FAE-C940-4847-A6A2-994684F79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313" y="1476930"/>
            <a:ext cx="2216942" cy="295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80" y="311113"/>
            <a:ext cx="9407173" cy="1400530"/>
          </a:xfrm>
        </p:spPr>
        <p:txBody>
          <a:bodyPr/>
          <a:lstStyle/>
          <a:p>
            <a:r>
              <a:rPr lang="en-US" sz="3600" b="1" dirty="0"/>
              <a:t>SPEAKER – SALIM ZYMET</a:t>
            </a:r>
            <a:br>
              <a:rPr lang="en-US" sz="3600" b="1" dirty="0"/>
            </a:br>
            <a:r>
              <a:rPr lang="en-US" sz="3600" b="1" dirty="0"/>
              <a:t>VICE PRESIDENT, DIGITAL</a:t>
            </a:r>
            <a:br>
              <a:rPr lang="en-US" sz="3600" b="1" dirty="0"/>
            </a:br>
            <a:r>
              <a:rPr lang="en-US" sz="3600" b="1" dirty="0"/>
              <a:t>@SalimZymet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091" y="2719755"/>
            <a:ext cx="3259017" cy="23915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D6CEC-362A-46A9-AD64-1F0DB739C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790" y="-1"/>
            <a:ext cx="3035210" cy="1711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3FBF87-17D9-47D1-999F-3AAE3E32A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418" y="2022757"/>
            <a:ext cx="4701572" cy="47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3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80" y="311113"/>
            <a:ext cx="9407173" cy="1400530"/>
          </a:xfrm>
        </p:spPr>
        <p:txBody>
          <a:bodyPr/>
          <a:lstStyle/>
          <a:p>
            <a:r>
              <a:rPr lang="en-US" sz="4400" b="1" dirty="0"/>
              <a:t>FUNDING THE NEXT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758" y="1711643"/>
            <a:ext cx="10090484" cy="4758205"/>
          </a:xfrm>
          <a:solidFill>
            <a:srgbClr val="070246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100" b="1" dirty="0"/>
              <a:t>FOR INFORMATION AND TECHNICAL ASSISTANCE ON LOCAL DEDICATED FUNDING FOR CHILDREN AND YOUTH</a:t>
            </a:r>
          </a:p>
          <a:p>
            <a:pPr marL="0" indent="0">
              <a:buNone/>
            </a:pPr>
            <a:r>
              <a:rPr lang="en-US" sz="2900" b="1" dirty="0"/>
              <a:t>FOR RECORDING, NOTES AND ANNOUNCEMENTS </a:t>
            </a:r>
          </a:p>
          <a:p>
            <a:pPr marL="0" indent="0">
              <a:buNone/>
            </a:pPr>
            <a:r>
              <a:rPr lang="en-US" sz="2900" b="1" dirty="0"/>
              <a:t>OF UPCOMING MEETINGS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/>
              <a:t>E-mail Margaret Brodkin, </a:t>
            </a:r>
            <a:r>
              <a:rPr lang="en-US" sz="3300" b="1" dirty="0">
                <a:hlinkClick r:id="rId2"/>
              </a:rPr>
              <a:t>Margaret@fundingthenextgeneration.org</a:t>
            </a:r>
            <a:endParaRPr lang="en-US" sz="3300" b="1" dirty="0"/>
          </a:p>
          <a:p>
            <a:pPr marL="0" indent="0">
              <a:buNone/>
            </a:pPr>
            <a:r>
              <a:rPr lang="en-US" sz="3300" dirty="0"/>
              <a:t>415-794-4963</a:t>
            </a:r>
          </a:p>
          <a:p>
            <a:pPr marL="0" indent="0">
              <a:buNone/>
            </a:pPr>
            <a:r>
              <a:rPr lang="en-US" sz="3300" dirty="0"/>
              <a:t>Or sign up on website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bg1"/>
                </a:solidFill>
                <a:hlinkClick r:id="rId3"/>
              </a:rPr>
              <a:t>www.fundingthenextgeneration.org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819" y="0"/>
            <a:ext cx="1452511" cy="15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5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180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Wingdings 3</vt:lpstr>
      <vt:lpstr>1_Ion</vt:lpstr>
      <vt:lpstr>1_Office Theme</vt:lpstr>
      <vt:lpstr>DIGITAL TOOLS:         MEETING THIS MOMENT WHERE PEOPLE ARE - ONLINE  sponsored by Funding the Next Generation</vt:lpstr>
      <vt:lpstr>SPEAKER – SALIM ZYMET VICE PRESIDENT, DIGITAL @SalimZymet </vt:lpstr>
      <vt:lpstr>FUNDING THE NEXT 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Brodkin</dc:creator>
  <cp:lastModifiedBy>Margaret Brodkin</cp:lastModifiedBy>
  <cp:revision>7</cp:revision>
  <dcterms:created xsi:type="dcterms:W3CDTF">2020-07-14T14:53:19Z</dcterms:created>
  <dcterms:modified xsi:type="dcterms:W3CDTF">2020-07-14T15:44:30Z</dcterms:modified>
</cp:coreProperties>
</file>